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2" r:id="rId22"/>
    <p:sldId id="273" r:id="rId23"/>
    <p:sldId id="274" r:id="rId24"/>
    <p:sldId id="277" r:id="rId25"/>
    <p:sldId id="275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752" autoAdjust="0"/>
  </p:normalViewPr>
  <p:slideViewPr>
    <p:cSldViewPr>
      <p:cViewPr varScale="1">
        <p:scale>
          <a:sx n="69" d="100"/>
          <a:sy n="69" d="100"/>
        </p:scale>
        <p:origin x="28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C377B-EA75-4911-B63B-F01FD635909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EBAA-D1AD-41FB-A7D7-3A39B3026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"""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this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starter template to begin your game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http://youtu.be/vRB_983kUMc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"""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pygame.init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 = (0,0,0)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= (255,255,255)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= (0,255,0)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= (255,0,0)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= (0,0,255)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=[700,500]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=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pygame.display.set_mode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(size)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pygame.display.set_caption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("This is the window title!!!")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clock=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pygame.time.Clock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done=False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#----------------- MAIN GAME LOOP START----------------------------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done==False: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#----------------- CHECK FOR EVENTS START--------------------------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event in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pygame.event.get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():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event.type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==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pygame.QUIT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done=True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#----------------- CHECK FOR EVENTS END----------------------------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#----------------- GAME LOGIC START--------------------------------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#----------------- GAME LOGIC END ---------------------------------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#----------------- DRAWING START-----------------------------------</a:t>
            </a:r>
          </a:p>
          <a:p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screen.fill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(RED) # starts off with a RED screen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pygame.display.flip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# have to flip the display to show result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#----------------- DRAWING END-------------------------------------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limit to 20 frames per second</a:t>
            </a:r>
          </a:p>
          <a:p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clock.tick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#----------------- MAIN GAME LOOP END ----------------------------</a:t>
            </a:r>
          </a:p>
          <a:p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pygame.quit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9EBAA-D1AD-41FB-A7D7-3A39B3026A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2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EBAA-D1AD-41FB-A7D7-3A39B3026A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8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"""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Use this </a:t>
            </a:r>
            <a:r>
              <a:rPr lang="en-GB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starter template to begin your game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http://youtu.be/vRB_983kUMc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"""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pygame.init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BLACK = 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WHITE = 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255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255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255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GREEN = 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255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RED = 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255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BLUE = 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255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size =[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700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500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screen =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pygame.display.set_mode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(size)</a:t>
            </a: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pygame.display.set_caption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FF69B4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This is the window title!!!</a:t>
            </a:r>
            <a:r>
              <a:rPr lang="en-GB" b="0" dirty="0">
                <a:solidFill>
                  <a:srgbClr val="FF69B4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clock=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pygame.time.Clock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done=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#----------------- MAIN GAME LOOP START----------------------------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done==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#----------------- CHECK FOR EVENTS START--------------------------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event 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pygame.event.get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event.</a:t>
            </a:r>
            <a:r>
              <a:rPr lang="en-GB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pygame.QUIT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done=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event.</a:t>
            </a:r>
            <a:r>
              <a:rPr lang="en-GB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pygame.KEYDOWN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event.key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pygame.K_SPACE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#----------------- CHECK FOR EVENTS END----------------------------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#----------------- GAME LOGIC START--------------------------------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#----------------- GAME LOGIC END ---------------------------------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#----------------- DRAWING START-----------------------------------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screen.fill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(RED) </a:t>
            </a: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starts off with a RED screen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pygame.draw.line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(screen, GREEN, [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],[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player_img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pygame.image.load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FF69B4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squirrel.png</a:t>
            </a:r>
            <a:r>
              <a:rPr lang="en-GB" b="0" dirty="0">
                <a:solidFill>
                  <a:srgbClr val="FF69B4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).convert()</a:t>
            </a: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playerx+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5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100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screen.blit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player_img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,(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playerx,playery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pygame.display.flip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have to flip the display to show result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#----------------- DRAWING END-------------------------------------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 limit to 20 frames per second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clock.tick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#----------------- MAIN GAME LOOP END ----------------------------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pygame.quit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9EBAA-D1AD-41FB-A7D7-3A39B3026AA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0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9EBAA-D1AD-41FB-A7D7-3A39B3026AA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66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"""</a:t>
            </a:r>
          </a:p>
          <a:p>
            <a:r>
              <a:rPr lang="en-GB" dirty="0"/>
              <a:t>Use this </a:t>
            </a:r>
            <a:r>
              <a:rPr lang="en-GB" dirty="0" err="1"/>
              <a:t>pygame</a:t>
            </a:r>
            <a:r>
              <a:rPr lang="en-GB" dirty="0"/>
              <a:t> starter template to begin your game</a:t>
            </a:r>
          </a:p>
          <a:p>
            <a:r>
              <a:rPr lang="en-GB" dirty="0"/>
              <a:t>http://youtu.be/vRB_983kUMc</a:t>
            </a:r>
          </a:p>
          <a:p>
            <a:r>
              <a:rPr lang="en-GB" dirty="0"/>
              <a:t>"""</a:t>
            </a:r>
          </a:p>
          <a:p>
            <a:endParaRPr lang="en-GB" dirty="0"/>
          </a:p>
          <a:p>
            <a:r>
              <a:rPr lang="en-GB" dirty="0"/>
              <a:t>import </a:t>
            </a:r>
            <a:r>
              <a:rPr lang="en-GB" dirty="0" err="1"/>
              <a:t>pygame</a:t>
            </a:r>
            <a:endParaRPr lang="en-GB" dirty="0"/>
          </a:p>
          <a:p>
            <a:r>
              <a:rPr lang="en-GB" dirty="0"/>
              <a:t>import math</a:t>
            </a:r>
          </a:p>
          <a:p>
            <a:r>
              <a:rPr lang="en-GB" dirty="0" err="1"/>
              <a:t>pygame.init</a:t>
            </a:r>
            <a:r>
              <a:rPr lang="en-GB" dirty="0"/>
              <a:t>()</a:t>
            </a:r>
          </a:p>
          <a:p>
            <a:r>
              <a:rPr lang="en-GB" dirty="0"/>
              <a:t>BLACK   = (0,0,0)</a:t>
            </a:r>
          </a:p>
          <a:p>
            <a:r>
              <a:rPr lang="en-GB" dirty="0"/>
              <a:t>WHITE   = (255,255,255)</a:t>
            </a:r>
          </a:p>
          <a:p>
            <a:r>
              <a:rPr lang="en-GB" dirty="0"/>
              <a:t>GREEN   = (0,255,0)</a:t>
            </a:r>
          </a:p>
          <a:p>
            <a:r>
              <a:rPr lang="en-GB" dirty="0"/>
              <a:t>RED     = (255,0,0)</a:t>
            </a:r>
          </a:p>
          <a:p>
            <a:r>
              <a:rPr lang="en-GB" dirty="0"/>
              <a:t>BLUE    = (0,0,255)</a:t>
            </a:r>
          </a:p>
          <a:p>
            <a:endParaRPr lang="en-GB" dirty="0"/>
          </a:p>
          <a:p>
            <a:r>
              <a:rPr lang="en-GB" dirty="0"/>
              <a:t>size    =[1000,800]</a:t>
            </a:r>
          </a:p>
          <a:p>
            <a:r>
              <a:rPr lang="en-GB" dirty="0"/>
              <a:t>screen  = </a:t>
            </a:r>
            <a:r>
              <a:rPr lang="en-GB" dirty="0" err="1"/>
              <a:t>pygame.display.set_mode</a:t>
            </a:r>
            <a:r>
              <a:rPr lang="en-GB" dirty="0"/>
              <a:t>(size)</a:t>
            </a:r>
          </a:p>
          <a:p>
            <a:endParaRPr lang="en-GB" dirty="0"/>
          </a:p>
          <a:p>
            <a:r>
              <a:rPr lang="en-GB" dirty="0" err="1"/>
              <a:t>pygame.display.set_caption</a:t>
            </a:r>
            <a:r>
              <a:rPr lang="en-GB" dirty="0"/>
              <a:t>("This is the window title!!!")</a:t>
            </a:r>
          </a:p>
          <a:p>
            <a:endParaRPr lang="en-GB" dirty="0"/>
          </a:p>
          <a:p>
            <a:r>
              <a:rPr lang="en-GB" dirty="0"/>
              <a:t>clock=</a:t>
            </a:r>
            <a:r>
              <a:rPr lang="en-GB" dirty="0" err="1"/>
              <a:t>pygame.time.Clock</a:t>
            </a:r>
            <a:r>
              <a:rPr lang="en-GB" dirty="0"/>
              <a:t>()</a:t>
            </a:r>
          </a:p>
          <a:p>
            <a:endParaRPr lang="en-GB" dirty="0"/>
          </a:p>
          <a:p>
            <a:r>
              <a:rPr lang="en-GB" dirty="0"/>
              <a:t>done=False</a:t>
            </a:r>
          </a:p>
          <a:p>
            <a:endParaRPr lang="en-GB" dirty="0"/>
          </a:p>
          <a:p>
            <a:r>
              <a:rPr lang="en-GB" dirty="0"/>
              <a:t>#----------------- MAIN GAME LOOP START----------------------------</a:t>
            </a:r>
          </a:p>
          <a:p>
            <a:r>
              <a:rPr lang="en-GB" dirty="0"/>
              <a:t>while done==False:</a:t>
            </a:r>
          </a:p>
          <a:p>
            <a:endParaRPr lang="en-GB" dirty="0"/>
          </a:p>
          <a:p>
            <a:r>
              <a:rPr lang="en-GB" dirty="0"/>
              <a:t>#----------------- CHECK FOR EVENTS START--------------------------</a:t>
            </a:r>
          </a:p>
          <a:p>
            <a:r>
              <a:rPr lang="en-GB" dirty="0"/>
              <a:t>    for event in </a:t>
            </a:r>
            <a:r>
              <a:rPr lang="en-GB" dirty="0" err="1"/>
              <a:t>pygame.event.get</a:t>
            </a:r>
            <a:r>
              <a:rPr lang="en-GB" dirty="0"/>
              <a:t>():</a:t>
            </a:r>
          </a:p>
          <a:p>
            <a:r>
              <a:rPr lang="en-GB" dirty="0"/>
              <a:t>        if </a:t>
            </a:r>
            <a:r>
              <a:rPr lang="en-GB" dirty="0" err="1"/>
              <a:t>event.type</a:t>
            </a:r>
            <a:r>
              <a:rPr lang="en-GB" dirty="0"/>
              <a:t> == </a:t>
            </a:r>
            <a:r>
              <a:rPr lang="en-GB" dirty="0" err="1"/>
              <a:t>pygame.QUIT</a:t>
            </a:r>
            <a:r>
              <a:rPr lang="en-GB" dirty="0"/>
              <a:t>:</a:t>
            </a:r>
          </a:p>
          <a:p>
            <a:r>
              <a:rPr lang="en-GB" dirty="0"/>
              <a:t>            done=True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#----------------- CHECK FOR EVENTS END----------------------------</a:t>
            </a:r>
          </a:p>
          <a:p>
            <a:endParaRPr lang="en-GB" dirty="0"/>
          </a:p>
          <a:p>
            <a:r>
              <a:rPr lang="en-GB" dirty="0"/>
              <a:t>#----------------- GAME LOGIC START--------------------------------</a:t>
            </a:r>
          </a:p>
          <a:p>
            <a:endParaRPr lang="en-GB" dirty="0"/>
          </a:p>
          <a:p>
            <a:r>
              <a:rPr lang="en-GB" dirty="0"/>
              <a:t>#----------------- GAME LOGIC END ---------------------------------</a:t>
            </a:r>
          </a:p>
          <a:p>
            <a:endParaRPr lang="en-GB" dirty="0"/>
          </a:p>
          <a:p>
            <a:r>
              <a:rPr lang="en-GB" dirty="0"/>
              <a:t>#----------------- DRAWING START-----------------------------------</a:t>
            </a:r>
          </a:p>
          <a:p>
            <a:r>
              <a:rPr lang="en-GB" dirty="0"/>
              <a:t>    </a:t>
            </a:r>
            <a:r>
              <a:rPr lang="en-GB" dirty="0" err="1"/>
              <a:t>screen.fill</a:t>
            </a:r>
            <a:r>
              <a:rPr lang="en-GB" dirty="0"/>
              <a:t>(RED) # starts off with a RED screen</a:t>
            </a:r>
          </a:p>
          <a:p>
            <a:endParaRPr lang="en-GB" dirty="0"/>
          </a:p>
          <a:p>
            <a:r>
              <a:rPr lang="en-GB" dirty="0"/>
              <a:t>    for </a:t>
            </a:r>
            <a:r>
              <a:rPr lang="en-GB" dirty="0" err="1"/>
              <a:t>i</a:t>
            </a:r>
            <a:r>
              <a:rPr lang="en-GB" dirty="0"/>
              <a:t> in range(0,360,5):</a:t>
            </a:r>
          </a:p>
          <a:p>
            <a:r>
              <a:rPr lang="en-GB" dirty="0"/>
              <a:t>        </a:t>
            </a:r>
            <a:r>
              <a:rPr lang="en-GB" dirty="0" err="1"/>
              <a:t>radangle</a:t>
            </a:r>
            <a:r>
              <a:rPr lang="en-GB" dirty="0"/>
              <a:t> = </a:t>
            </a:r>
            <a:r>
              <a:rPr lang="en-GB" dirty="0" err="1"/>
              <a:t>math.radians</a:t>
            </a: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  <a:p>
            <a:r>
              <a:rPr lang="en-GB" dirty="0"/>
              <a:t>        print(</a:t>
            </a:r>
            <a:r>
              <a:rPr lang="en-GB" dirty="0" err="1"/>
              <a:t>radangle</a:t>
            </a:r>
            <a:r>
              <a:rPr lang="en-GB" dirty="0"/>
              <a:t>)</a:t>
            </a:r>
          </a:p>
          <a:p>
            <a:r>
              <a:rPr lang="en-GB" dirty="0"/>
              <a:t>        radius = 100</a:t>
            </a:r>
          </a:p>
          <a:p>
            <a:r>
              <a:rPr lang="en-GB" dirty="0"/>
              <a:t>        x1= 500</a:t>
            </a:r>
          </a:p>
          <a:p>
            <a:r>
              <a:rPr lang="en-GB" dirty="0"/>
              <a:t>        y1 = 500</a:t>
            </a:r>
          </a:p>
          <a:p>
            <a:r>
              <a:rPr lang="en-GB" dirty="0"/>
              <a:t>        x2 = </a:t>
            </a:r>
            <a:r>
              <a:rPr lang="en-GB" dirty="0" err="1"/>
              <a:t>math.cos</a:t>
            </a:r>
            <a:r>
              <a:rPr lang="en-GB" dirty="0"/>
              <a:t>(</a:t>
            </a:r>
            <a:r>
              <a:rPr lang="en-GB" dirty="0" err="1"/>
              <a:t>radangle</a:t>
            </a:r>
            <a:r>
              <a:rPr lang="en-GB" dirty="0"/>
              <a:t>) * radius + x1</a:t>
            </a:r>
          </a:p>
          <a:p>
            <a:r>
              <a:rPr lang="en-GB" dirty="0"/>
              <a:t>        y2 = </a:t>
            </a:r>
            <a:r>
              <a:rPr lang="en-GB" dirty="0" err="1"/>
              <a:t>math.sin</a:t>
            </a:r>
            <a:r>
              <a:rPr lang="en-GB" dirty="0"/>
              <a:t>(</a:t>
            </a:r>
            <a:r>
              <a:rPr lang="en-GB" dirty="0" err="1"/>
              <a:t>radangle</a:t>
            </a:r>
            <a:r>
              <a:rPr lang="en-GB" dirty="0"/>
              <a:t>) * radius + y1</a:t>
            </a:r>
          </a:p>
          <a:p>
            <a:r>
              <a:rPr lang="en-GB" dirty="0"/>
              <a:t>        print(x2,y2)</a:t>
            </a:r>
          </a:p>
          <a:p>
            <a:r>
              <a:rPr lang="en-GB" dirty="0"/>
              <a:t>        </a:t>
            </a:r>
            <a:r>
              <a:rPr lang="en-GB" dirty="0" err="1"/>
              <a:t>pygame.draw.line</a:t>
            </a:r>
            <a:r>
              <a:rPr lang="en-GB" dirty="0"/>
              <a:t>(screen, GREEN, [x1,y1],[x2,y2],2)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</a:t>
            </a:r>
            <a:r>
              <a:rPr lang="en-GB" dirty="0" err="1"/>
              <a:t>pygame.display.flip</a:t>
            </a:r>
            <a:r>
              <a:rPr lang="en-GB" dirty="0"/>
              <a:t>() # have to flip the display to show result</a:t>
            </a:r>
          </a:p>
          <a:p>
            <a:endParaRPr lang="en-GB" dirty="0"/>
          </a:p>
          <a:p>
            <a:r>
              <a:rPr lang="en-GB" dirty="0"/>
              <a:t>#----------------- DRAWING END-------------------------------------</a:t>
            </a:r>
          </a:p>
          <a:p>
            <a:endParaRPr lang="en-GB" dirty="0"/>
          </a:p>
          <a:p>
            <a:r>
              <a:rPr lang="en-GB" dirty="0"/>
              <a:t>    # limit to 20 frames per second</a:t>
            </a:r>
          </a:p>
          <a:p>
            <a:r>
              <a:rPr lang="en-GB" dirty="0"/>
              <a:t>    </a:t>
            </a:r>
            <a:r>
              <a:rPr lang="en-GB" dirty="0" err="1"/>
              <a:t>clock.tick</a:t>
            </a:r>
            <a:r>
              <a:rPr lang="en-GB" dirty="0"/>
              <a:t>(2)</a:t>
            </a:r>
          </a:p>
          <a:p>
            <a:r>
              <a:rPr lang="en-GB" dirty="0"/>
              <a:t>#----------------- MAIN GAME LOOP END ----------------------------</a:t>
            </a:r>
          </a:p>
          <a:p>
            <a:r>
              <a:rPr lang="en-GB" dirty="0" err="1"/>
              <a:t>pygame.quit</a:t>
            </a:r>
            <a:r>
              <a:rPr lang="en-GB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EBAA-D1AD-41FB-A7D7-3A39B3026AA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7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9EBAA-D1AD-41FB-A7D7-3A39B3026AA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64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9EBAA-D1AD-41FB-A7D7-3A39B3026AA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7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9A64-4F9B-4212-9A59-13FCBD6486F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CC71-ED35-4366-B655-86B2055E0FA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.it/@laurajamesBCS/PyGame-Sta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amarcadegames.com/index.php?lang=en&amp;chapter=array_backed_grids" TargetMode="External"/><Relationship Id="rId2" Type="http://schemas.openxmlformats.org/officeDocument/2006/relationships/hyperlink" Target="http://www.nerdparadise.com/programming/pygame/part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laygameoflif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ater.net/boid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mneila.github.io/jsexp/grayscot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itp.uni-frankfurt.de/~gros/StudentProjects/Projects_2020/projekt_lichuan_zhe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260648"/>
            <a:ext cx="4606280" cy="1944216"/>
          </a:xfrm>
        </p:spPr>
        <p:txBody>
          <a:bodyPr/>
          <a:lstStyle/>
          <a:p>
            <a:r>
              <a:rPr lang="en-GB" dirty="0" err="1"/>
              <a:t>Pygame</a:t>
            </a:r>
            <a:r>
              <a:rPr lang="en-GB" dirty="0"/>
              <a:t>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Pygame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4297658" cy="1289299"/>
          </a:xfrm>
          <a:prstGeom prst="rect">
            <a:avLst/>
          </a:prstGeom>
          <a:noFill/>
        </p:spPr>
      </p:pic>
      <p:pic>
        <p:nvPicPr>
          <p:cNvPr id="3076" name="Picture 4" descr="Image result for coordinate in pyg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707904" cy="4225287"/>
          </a:xfrm>
          <a:prstGeom prst="rect">
            <a:avLst/>
          </a:prstGeom>
          <a:noFill/>
        </p:spPr>
      </p:pic>
      <p:pic>
        <p:nvPicPr>
          <p:cNvPr id="3078" name="Picture 6" descr="http://pygame.org/thumb/61b80db4f4429a32d47ab22b2b5616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0500"/>
            <a:ext cx="3810000" cy="2857500"/>
          </a:xfrm>
          <a:prstGeom prst="rect">
            <a:avLst/>
          </a:prstGeom>
          <a:noFill/>
        </p:spPr>
      </p:pic>
      <p:pic>
        <p:nvPicPr>
          <p:cNvPr id="3080" name="Picture 8" descr="http://pygame.org/thumb/227d2ffb29914edbcc9e999bb6d732f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319360"/>
            <a:ext cx="3233936" cy="2538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GB" dirty="0"/>
              <a:t>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Copy starter python </a:t>
            </a:r>
            <a:r>
              <a:rPr lang="en-GB" dirty="0" err="1"/>
              <a:t>replit</a:t>
            </a:r>
            <a:endParaRPr lang="en-GB" dirty="0"/>
          </a:p>
          <a:p>
            <a:r>
              <a:rPr lang="en-GB" dirty="0">
                <a:hlinkClick r:id="rId3"/>
              </a:rPr>
              <a:t>https://repl.it/@laurajamesBCS/PyGame-Start</a:t>
            </a:r>
            <a:endParaRPr lang="en-GB" dirty="0"/>
          </a:p>
          <a:p>
            <a:r>
              <a:rPr lang="en-GB" dirty="0"/>
              <a:t>Try and run it </a:t>
            </a:r>
          </a:p>
          <a:p>
            <a:r>
              <a:rPr lang="en-GB" dirty="0"/>
              <a:t>Change the window title and the background colour</a:t>
            </a:r>
          </a:p>
          <a:p>
            <a:r>
              <a:rPr lang="en-GB" dirty="0"/>
              <a:t>Run it again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C54C6646-6A7E-4716-AE36-4052BCB02667}"/>
              </a:ext>
            </a:extLst>
          </p:cNvPr>
          <p:cNvSpPr/>
          <p:nvPr/>
        </p:nvSpPr>
        <p:spPr>
          <a:xfrm>
            <a:off x="1115616" y="5733256"/>
            <a:ext cx="7128792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Repl.it isn’t working then the starter code can be copied from the Notes on this slide VVVVV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71"/>
            <a:ext cx="9144000" cy="84738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Drawing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pygame.draw.line</a:t>
            </a:r>
            <a:r>
              <a:rPr lang="en-GB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(screen, GREEN, [0,0],[100,100],12)</a:t>
            </a:r>
          </a:p>
          <a:p>
            <a:pPr>
              <a:buNone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r>
              <a:rPr lang="en-GB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screen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to draw it on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Colour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Starting co-ordinate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End co-ordinate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Width of line</a:t>
            </a: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290" name="Picture 2" descr="Image result for coordinate in pyg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096344" cy="3534506"/>
          </a:xfrm>
          <a:prstGeom prst="rect">
            <a:avLst/>
          </a:prstGeom>
          <a:noFill/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3DEBCCC9-7524-44D6-9587-00EC919BC64A}"/>
              </a:ext>
            </a:extLst>
          </p:cNvPr>
          <p:cNvSpPr/>
          <p:nvPr/>
        </p:nvSpPr>
        <p:spPr>
          <a:xfrm rot="868847">
            <a:off x="7184172" y="80627"/>
            <a:ext cx="158417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Put this in the game loop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Add a line to you </a:t>
            </a:r>
            <a:r>
              <a:rPr lang="en-GB" dirty="0" err="1"/>
              <a:t>pygame</a:t>
            </a:r>
            <a:r>
              <a:rPr lang="en-GB" dirty="0"/>
              <a:t> code</a:t>
            </a:r>
          </a:p>
          <a:p>
            <a:r>
              <a:rPr lang="en-GB" dirty="0"/>
              <a:t>Make sure you add it in the drawing section</a:t>
            </a:r>
          </a:p>
          <a:p>
            <a:pPr lvl="1"/>
            <a:r>
              <a:rPr lang="en-GB" dirty="0"/>
              <a:t>Inside the while loop</a:t>
            </a:r>
          </a:p>
          <a:p>
            <a:pPr lvl="1"/>
            <a:r>
              <a:rPr lang="en-GB" dirty="0"/>
              <a:t>But outside the for loop</a:t>
            </a:r>
          </a:p>
          <a:p>
            <a:r>
              <a:rPr lang="en-GB" dirty="0"/>
              <a:t>Run it</a:t>
            </a:r>
          </a:p>
          <a:p>
            <a:r>
              <a:rPr lang="en-GB" dirty="0"/>
              <a:t>Add more lines to draw a </a:t>
            </a:r>
            <a:r>
              <a:rPr lang="en-GB" dirty="0" err="1"/>
              <a:t>zig</a:t>
            </a:r>
            <a:r>
              <a:rPr lang="en-GB" dirty="0"/>
              <a:t> </a:t>
            </a:r>
            <a:r>
              <a:rPr lang="en-GB" dirty="0" err="1"/>
              <a:t>zag</a:t>
            </a:r>
            <a:endParaRPr lang="en-GB" dirty="0"/>
          </a:p>
          <a:p>
            <a:endParaRPr lang="en-GB" dirty="0"/>
          </a:p>
          <a:p>
            <a:r>
              <a:rPr lang="en-GB" dirty="0"/>
              <a:t>Advanced:</a:t>
            </a:r>
          </a:p>
          <a:p>
            <a:pPr lvl="1"/>
            <a:r>
              <a:rPr lang="en-GB" dirty="0"/>
              <a:t>Can you draw repeating lines using a for loop?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F45A4-C17A-450D-8A8A-A38CAF170E4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Task: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GB" dirty="0"/>
              <a:t>Adding rectangles and ellipses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pygame.draw.line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(screen, GREEN, [0,0],[100,100],12)</a:t>
            </a:r>
          </a:p>
          <a:p>
            <a:pPr>
              <a:buNone/>
            </a:pP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pygame.draw.rect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screen,BLACK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,[20,20, 250,100],2)</a:t>
            </a:r>
          </a:p>
          <a:p>
            <a:pPr>
              <a:buNone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screen to draw it on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Colour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Starting co-ordinates x and y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width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height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line thickness (or leave blank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for filled rectangle)</a:t>
            </a: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pygame.draw.ellipse</a:t>
            </a:r>
            <a:r>
              <a:rPr lang="en-GB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screen,BLACK</a:t>
            </a:r>
            <a:r>
              <a:rPr lang="en-GB" sz="2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,[20,20, 250,100],2)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will draw an ellipse inside the containing rectangle</a:t>
            </a: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6A8E93A-90E2-412B-8A80-41F45A7B8983}"/>
              </a:ext>
            </a:extLst>
          </p:cNvPr>
          <p:cNvSpPr/>
          <p:nvPr/>
        </p:nvSpPr>
        <p:spPr>
          <a:xfrm rot="868847">
            <a:off x="7646279" y="440023"/>
            <a:ext cx="1584176" cy="117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Put this in the game loop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2" y="0"/>
            <a:ext cx="9126648" cy="1052736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 dirty="0"/>
              <a:t>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Add a rectangle to you </a:t>
            </a:r>
            <a:r>
              <a:rPr lang="en-GB" dirty="0" err="1"/>
              <a:t>pygame</a:t>
            </a:r>
            <a:r>
              <a:rPr lang="en-GB" dirty="0"/>
              <a:t> code</a:t>
            </a:r>
          </a:p>
          <a:p>
            <a:r>
              <a:rPr lang="en-GB" dirty="0"/>
              <a:t>Make sure you add it in the drawing section</a:t>
            </a:r>
          </a:p>
          <a:p>
            <a:r>
              <a:rPr lang="en-GB" dirty="0"/>
              <a:t>Run it</a:t>
            </a:r>
          </a:p>
          <a:p>
            <a:r>
              <a:rPr lang="en-GB" dirty="0"/>
              <a:t>Add more rectangles</a:t>
            </a:r>
          </a:p>
          <a:p>
            <a:r>
              <a:rPr lang="en-GB" dirty="0"/>
              <a:t>Use the code to draw an ellipse</a:t>
            </a:r>
          </a:p>
          <a:p>
            <a:endParaRPr lang="en-GB" dirty="0"/>
          </a:p>
          <a:p>
            <a:r>
              <a:rPr lang="en-GB" dirty="0"/>
              <a:t>Advanced:</a:t>
            </a:r>
          </a:p>
          <a:p>
            <a:pPr lvl="1"/>
            <a:r>
              <a:rPr lang="en-GB" dirty="0"/>
              <a:t>Can you draw repeating </a:t>
            </a:r>
            <a:r>
              <a:rPr lang="en-GB" dirty="0" err="1"/>
              <a:t>rect</a:t>
            </a:r>
            <a:r>
              <a:rPr lang="en-GB" dirty="0"/>
              <a:t>/ellipses using a for loop?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660033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Adding images 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(save png to same folder)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1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player_img</a:t>
            </a:r>
            <a:r>
              <a:rPr lang="en-GB" sz="21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GB" sz="21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pygame.image.load</a:t>
            </a:r>
            <a:r>
              <a:rPr lang="en-GB" sz="21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('squirrel.png').convert()</a:t>
            </a:r>
          </a:p>
          <a:p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loads image into variable</a:t>
            </a:r>
          </a:p>
          <a:p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Only need to convert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png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files</a:t>
            </a:r>
          </a:p>
          <a:p>
            <a:pPr>
              <a:buNone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screen.blit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player_img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,(100,100))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name of your image variable</a:t>
            </a:r>
          </a:p>
          <a:p>
            <a:pPr>
              <a:buFontTx/>
              <a:buChar char="-"/>
            </a:pP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x,y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coordinates where to add it to your screen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Adds it to your screen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For cropped images see later slide</a:t>
            </a: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62" y="15551"/>
            <a:ext cx="9157862" cy="110919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an image (png) and save it to the same folder as your Python file</a:t>
            </a:r>
          </a:p>
          <a:p>
            <a:r>
              <a:rPr lang="en-GB" dirty="0"/>
              <a:t>Add it to your screen</a:t>
            </a:r>
          </a:p>
          <a:p>
            <a:r>
              <a:rPr lang="en-GB" dirty="0"/>
              <a:t>Find additional images and add them</a:t>
            </a:r>
          </a:p>
          <a:p>
            <a:r>
              <a:rPr lang="en-GB" dirty="0"/>
              <a:t>Can you add the same image multiple times?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06" y="-1245"/>
            <a:ext cx="9161505" cy="96976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Animating your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82952" cy="269289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This code will add 1 to the x coordinate of your image</a:t>
            </a:r>
          </a:p>
          <a:p>
            <a:r>
              <a:rPr lang="en-GB" dirty="0"/>
              <a:t>Because this is inside the drawing loop the image will look like its gradually moving across the screen</a:t>
            </a:r>
          </a:p>
          <a:p>
            <a:endParaRPr lang="en-GB" dirty="0"/>
          </a:p>
          <a:p>
            <a:r>
              <a:rPr lang="en-GB" dirty="0"/>
              <a:t>Note: you will need to add </a:t>
            </a:r>
            <a:r>
              <a:rPr lang="en-GB" dirty="0" err="1"/>
              <a:t>playerx</a:t>
            </a:r>
            <a:r>
              <a:rPr lang="en-GB" dirty="0"/>
              <a:t>=0 at the top of your code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7997062" cy="13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45"/>
            <a:ext cx="9144000" cy="1053981"/>
          </a:xfrm>
          <a:solidFill>
            <a:srgbClr val="00B050"/>
          </a:solidFill>
        </p:spPr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the code that will make your image move across the screen</a:t>
            </a:r>
          </a:p>
          <a:p>
            <a:r>
              <a:rPr lang="en-GB" dirty="0"/>
              <a:t>How can you make it go faster?</a:t>
            </a:r>
          </a:p>
          <a:p>
            <a:r>
              <a:rPr lang="en-GB" dirty="0"/>
              <a:t>How can you stop it from going across the screen?</a:t>
            </a:r>
          </a:p>
          <a:p>
            <a:r>
              <a:rPr lang="en-GB" dirty="0"/>
              <a:t>How can you make it change direction?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Pygame</a:t>
            </a:r>
            <a:r>
              <a:rPr lang="en-GB" dirty="0"/>
              <a:t> resources</a:t>
            </a:r>
            <a:endParaRPr lang="en-GB" b="0" dirty="0"/>
          </a:p>
          <a:p>
            <a:r>
              <a:rPr lang="en-GB" u="sng">
                <a:hlinkClick r:id="rId2"/>
              </a:rPr>
              <a:t>https://www.pygame.org/docs/</a:t>
            </a:r>
            <a:endParaRPr lang="en-GB" u="sng" dirty="0">
              <a:hlinkClick r:id="rId2"/>
            </a:endParaRPr>
          </a:p>
          <a:p>
            <a:endParaRPr lang="en-GB" u="sng" dirty="0">
              <a:hlinkClick r:id="rId2"/>
            </a:endParaRPr>
          </a:p>
          <a:p>
            <a:r>
              <a:rPr lang="en-GB" u="sng" dirty="0">
                <a:hlinkClick r:id="rId2"/>
              </a:rPr>
              <a:t>http://www.nerdparadise.com/programming/pygame/part1</a:t>
            </a:r>
            <a:endParaRPr lang="en-GB" b="0" dirty="0"/>
          </a:p>
          <a:p>
            <a:r>
              <a:rPr lang="en-GB" u="sng" dirty="0">
                <a:hlinkClick r:id="rId3"/>
              </a:rPr>
              <a:t>http://programarcadegames.com/index.php?lang=en&amp;chapter=array_backed_grids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Pygame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Pygame</a:t>
            </a:r>
            <a:r>
              <a:rPr lang="en-GB" dirty="0"/>
              <a:t> is a cross-platform set of Python modules designed for writing video games. </a:t>
            </a:r>
          </a:p>
          <a:p>
            <a:r>
              <a:rPr lang="en-GB" dirty="0"/>
              <a:t>It includes computer graphics and sound libraries designed to be used with the Python programming language.</a:t>
            </a:r>
          </a:p>
        </p:txBody>
      </p:sp>
      <p:pic>
        <p:nvPicPr>
          <p:cNvPr id="1026" name="Picture 2" descr="Pygame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857500" cy="857251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948264" y="90872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PYTHON 2 not 3!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28800"/>
            <a:ext cx="9108504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pygame.KEYDOWN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pygame.K_SPACE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  <a:cs typeface="Courier New" pitchFamily="49" charset="0"/>
              </a:rPr>
              <a:t>This can be added to your events block to detect if a space bar has been pressed.</a:t>
            </a:r>
          </a:p>
          <a:p>
            <a:endParaRPr lang="en-GB" sz="2000" b="1" dirty="0">
              <a:latin typeface="Century Gothic" panose="020B0502020202020204" pitchFamily="34" charset="0"/>
              <a:cs typeface="Courier New" pitchFamily="49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  <a:cs typeface="Courier New" pitchFamily="49" charset="0"/>
              </a:rPr>
              <a:t>You can then extend it to move a player on WASD or arrow keys</a:t>
            </a:r>
          </a:p>
          <a:p>
            <a:pPr>
              <a:buNone/>
            </a:pPr>
            <a:endParaRPr lang="en-GB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7FF6B-F4DE-44A1-B7F3-0DEB8F2C9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58" y="4202112"/>
            <a:ext cx="49911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5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22801D-82DF-49BD-AEE3-CFF05EAC3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2571750"/>
            <a:ext cx="4076700" cy="428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062B9-0364-4489-9822-E7FAE601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Cropping an image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C387B5-ABDE-4051-A80F-AC5B463A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69549"/>
            <a:ext cx="9353085" cy="1143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AA462-57D4-4936-B8FC-B836BDA7E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00200"/>
            <a:ext cx="7571184" cy="471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AB8FF9-DE9B-4DD0-9E46-1D025243242C}"/>
              </a:ext>
            </a:extLst>
          </p:cNvPr>
          <p:cNvSpPr txBox="1"/>
          <p:nvPr/>
        </p:nvSpPr>
        <p:spPr>
          <a:xfrm>
            <a:off x="251520" y="4365104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an intermediary image to “</a:t>
            </a:r>
            <a:r>
              <a:rPr lang="en-GB" dirty="0" err="1"/>
              <a:t>blit</a:t>
            </a:r>
            <a:r>
              <a:rPr lang="en-GB" dirty="0"/>
              <a:t>” your loaded image – then “</a:t>
            </a:r>
            <a:r>
              <a:rPr lang="en-GB" dirty="0" err="1"/>
              <a:t>Blit</a:t>
            </a:r>
            <a:r>
              <a:rPr lang="en-GB" dirty="0"/>
              <a:t>” this to the screen</a:t>
            </a:r>
          </a:p>
          <a:p>
            <a:endParaRPr lang="en-GB" dirty="0"/>
          </a:p>
          <a:p>
            <a:r>
              <a:rPr lang="en-GB" dirty="0"/>
              <a:t>Could be useful to get images from a </a:t>
            </a:r>
            <a:r>
              <a:rPr lang="en-GB" dirty="0" err="1"/>
              <a:t>spritesheet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507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Drawing an orbit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Use some trigonometry!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47339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743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016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F8E1-4405-480A-9485-A4C35135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Y12 Project Ideas with </a:t>
            </a:r>
            <a:r>
              <a:rPr lang="en-GB" dirty="0" err="1"/>
              <a:t>Pygame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D7224-E79F-497A-9C15-8C1EA55FD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Conways</a:t>
            </a:r>
            <a:r>
              <a:rPr lang="en-GB" dirty="0"/>
              <a:t> Game of Life Simulation</a:t>
            </a:r>
          </a:p>
          <a:p>
            <a:r>
              <a:rPr lang="en-GB" dirty="0">
                <a:hlinkClick r:id="rId2"/>
              </a:rPr>
              <a:t>https://playgameoflife.com/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31E00-C050-47CD-B7F4-CECB30C4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958381"/>
            <a:ext cx="5975648" cy="33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0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F8E1-4405-480A-9485-A4C35135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Y12 Project Ideas with </a:t>
            </a:r>
            <a:r>
              <a:rPr lang="en-GB" dirty="0" err="1"/>
              <a:t>Pygame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D7224-E79F-497A-9C15-8C1EA55F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3592"/>
            <a:ext cx="2663280" cy="4552572"/>
          </a:xfrm>
        </p:spPr>
        <p:txBody>
          <a:bodyPr/>
          <a:lstStyle/>
          <a:p>
            <a:r>
              <a:rPr lang="en-GB" dirty="0"/>
              <a:t>Simulating Flocking</a:t>
            </a:r>
          </a:p>
          <a:p>
            <a:r>
              <a:rPr lang="en-GB" dirty="0">
                <a:hlinkClick r:id="rId3"/>
              </a:rPr>
              <a:t>https://eater.net/boids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25BCE-566D-4BD4-9DE6-3B6E291A6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280" y="1573591"/>
            <a:ext cx="6480720" cy="44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2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F8E1-4405-480A-9485-A4C35135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Y12 Project Ideas with </a:t>
            </a:r>
            <a:r>
              <a:rPr lang="en-GB" dirty="0" err="1"/>
              <a:t>Pygame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D7224-E79F-497A-9C15-8C1EA55F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3592"/>
            <a:ext cx="2663280" cy="45525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Simulating the reaction- diffusion Pattern generator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http://pmneila.github.io/jsexp/grayscott/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FC191-B386-4597-99C2-E8D8D4A56A5D}"/>
              </a:ext>
            </a:extLst>
          </p:cNvPr>
          <p:cNvSpPr txBox="1"/>
          <p:nvPr/>
        </p:nvSpPr>
        <p:spPr>
          <a:xfrm>
            <a:off x="457200" y="6407994"/>
            <a:ext cx="8644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https://itp.uni-frankfurt.de/~gros/StudentProjects/Projects_2020/projekt_lichuan_zheng/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E3B49-FBA3-49CD-BD8C-6023ACA12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656" y="1449361"/>
            <a:ext cx="5968416" cy="30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 the library</a:t>
            </a:r>
          </a:p>
          <a:p>
            <a:r>
              <a:rPr lang="en-GB" dirty="0"/>
              <a:t>Initialise </a:t>
            </a:r>
            <a:r>
              <a:rPr lang="en-GB" dirty="0" err="1"/>
              <a:t>Pygame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413" y="1628800"/>
            <a:ext cx="4666587" cy="131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6E7C0E-A03C-46E4-ABD6-FF56C54F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68960"/>
            <a:ext cx="4824536" cy="369459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B3AB3656-DF29-4CE9-B26D-AFA05DBD95C0}"/>
              </a:ext>
            </a:extLst>
          </p:cNvPr>
          <p:cNvSpPr/>
          <p:nvPr/>
        </p:nvSpPr>
        <p:spPr>
          <a:xfrm>
            <a:off x="5508104" y="4005064"/>
            <a:ext cx="3240360" cy="1512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Pygame</a:t>
            </a:r>
            <a:r>
              <a:rPr lang="en-GB" dirty="0"/>
              <a:t> on repl.it doesn’t always work well though…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7A3E-584F-4427-9074-28676708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Connect to the Dev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4FF1-EB14-4BA3-B87E-B02B2592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0" y="758080"/>
            <a:ext cx="8229600" cy="4525963"/>
          </a:xfrm>
        </p:spPr>
        <p:txBody>
          <a:bodyPr/>
          <a:lstStyle/>
          <a:p>
            <a:r>
              <a:rPr lang="en-GB" dirty="0"/>
              <a:t>Scroll to Python </a:t>
            </a:r>
            <a:r>
              <a:rPr lang="en-GB" b="1" dirty="0"/>
              <a:t>3.6</a:t>
            </a:r>
          </a:p>
          <a:p>
            <a:r>
              <a:rPr lang="en-GB" dirty="0"/>
              <a:t>Choose IDLE </a:t>
            </a:r>
            <a:r>
              <a:rPr lang="en-GB" b="1" dirty="0"/>
              <a:t>32bit</a:t>
            </a:r>
            <a:r>
              <a:rPr lang="en-GB" dirty="0"/>
              <a:t> version</a:t>
            </a:r>
          </a:p>
          <a:p>
            <a:pPr lvl="1"/>
            <a:r>
              <a:rPr lang="en-GB" dirty="0"/>
              <a:t>Other versions won’t work!</a:t>
            </a:r>
          </a:p>
          <a:p>
            <a:r>
              <a:rPr lang="en-GB" dirty="0"/>
              <a:t>In IDLE do File &gt; New File </a:t>
            </a:r>
          </a:p>
          <a:p>
            <a:r>
              <a:rPr lang="en-GB" dirty="0"/>
              <a:t>Type in code below</a:t>
            </a:r>
          </a:p>
          <a:p>
            <a:r>
              <a:rPr lang="en-GB" dirty="0"/>
              <a:t>Run with F5</a:t>
            </a:r>
          </a:p>
          <a:p>
            <a:r>
              <a:rPr lang="en-GB" dirty="0"/>
              <a:t>Save it but </a:t>
            </a:r>
            <a:r>
              <a:rPr lang="en-GB" b="1" dirty="0">
                <a:solidFill>
                  <a:srgbClr val="FF0000"/>
                </a:solidFill>
              </a:rPr>
              <a:t>NOT as pygame.py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2814A-8CE7-478A-BD58-84E0E9E26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0" r="76775"/>
          <a:stretch/>
        </p:blipFill>
        <p:spPr>
          <a:xfrm>
            <a:off x="5761752" y="940035"/>
            <a:ext cx="3347864" cy="564332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447AF0A-BF04-4932-9B05-2129B348390D}"/>
              </a:ext>
            </a:extLst>
          </p:cNvPr>
          <p:cNvSpPr/>
          <p:nvPr/>
        </p:nvSpPr>
        <p:spPr>
          <a:xfrm>
            <a:off x="5436096" y="4365104"/>
            <a:ext cx="29878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E6EB92B-5CC7-4F52-9DE3-48A443C61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319" y="4781676"/>
            <a:ext cx="4097690" cy="115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7CB7-A9B3-482A-95BD-AF643D3B2287}"/>
              </a:ext>
            </a:extLst>
          </p:cNvPr>
          <p:cNvSpPr txBox="1"/>
          <p:nvPr/>
        </p:nvSpPr>
        <p:spPr>
          <a:xfrm>
            <a:off x="683568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Should get a pop up window!</a:t>
            </a:r>
          </a:p>
        </p:txBody>
      </p:sp>
    </p:spTree>
    <p:extLst>
      <p:ext uri="{BB962C8B-B14F-4D97-AF65-F5344CB8AC3E}">
        <p14:creationId xmlns:p14="http://schemas.microsoft.com/office/powerpoint/2010/main" val="392776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71"/>
            <a:ext cx="9144000" cy="742508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dirty="0"/>
              <a:t>Set up some colour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GB" dirty="0"/>
              <a:t>Made up of a </a:t>
            </a:r>
            <a:r>
              <a:rPr lang="en-GB" dirty="0" err="1"/>
              <a:t>tuples</a:t>
            </a:r>
            <a:endParaRPr lang="en-GB" dirty="0"/>
          </a:p>
          <a:p>
            <a:r>
              <a:rPr lang="en-GB" dirty="0"/>
              <a:t>3 numbers</a:t>
            </a:r>
          </a:p>
          <a:p>
            <a:r>
              <a:rPr lang="en-GB" dirty="0"/>
              <a:t>Amount of </a:t>
            </a:r>
            <a:r>
              <a:rPr lang="en-GB" dirty="0" err="1"/>
              <a:t>Red,Green,Blue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299" y="1844824"/>
            <a:ext cx="390443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692"/>
            <a:ext cx="9144000" cy="922412"/>
          </a:xfrm>
          <a:solidFill>
            <a:schemeClr val="accent1"/>
          </a:solidFill>
        </p:spPr>
        <p:txBody>
          <a:bodyPr/>
          <a:lstStyle/>
          <a:p>
            <a:r>
              <a:rPr lang="en-GB" dirty="0"/>
              <a:t>Set up </a:t>
            </a:r>
            <a:r>
              <a:rPr lang="en-GB" dirty="0" err="1"/>
              <a:t>Pygame</a:t>
            </a:r>
            <a:r>
              <a:rPr lang="en-GB" dirty="0"/>
              <a:t>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the size (with and height)</a:t>
            </a:r>
          </a:p>
          <a:p>
            <a:r>
              <a:rPr lang="en-GB" dirty="0"/>
              <a:t>Set the window title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66" y="3212478"/>
            <a:ext cx="8595772" cy="155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0395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Add a 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GB" dirty="0"/>
              <a:t>This will add the timer to allow our </a:t>
            </a:r>
            <a:r>
              <a:rPr lang="en-GB" dirty="0" err="1"/>
              <a:t>gamescreen</a:t>
            </a:r>
            <a:r>
              <a:rPr lang="en-GB" dirty="0"/>
              <a:t> to be drawn every few milliseconds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05064"/>
            <a:ext cx="8820472" cy="101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" y="15788"/>
            <a:ext cx="9143444" cy="820924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Checking for a QUIT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908721"/>
            <a:ext cx="8769152" cy="2376263"/>
          </a:xfrm>
        </p:spPr>
        <p:txBody>
          <a:bodyPr>
            <a:normAutofit fontScale="92500"/>
          </a:bodyPr>
          <a:lstStyle/>
          <a:p>
            <a:r>
              <a:rPr lang="en-GB" dirty="0"/>
              <a:t>The game “loop” will run until a user closes window</a:t>
            </a:r>
          </a:p>
          <a:p>
            <a:r>
              <a:rPr lang="en-GB" dirty="0"/>
              <a:t>This is a QUIT event</a:t>
            </a:r>
          </a:p>
          <a:p>
            <a:r>
              <a:rPr lang="en-GB" dirty="0"/>
              <a:t>And it changes the done variable from False to True</a:t>
            </a:r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36516"/>
          <a:stretch>
            <a:fillRect/>
          </a:stretch>
        </p:blipFill>
        <p:spPr bwMode="auto">
          <a:xfrm>
            <a:off x="759277" y="2852936"/>
            <a:ext cx="76254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F2208A7A-A73D-49B9-BDC6-DF1973BC1592}"/>
              </a:ext>
            </a:extLst>
          </p:cNvPr>
          <p:cNvSpPr/>
          <p:nvPr/>
        </p:nvSpPr>
        <p:spPr>
          <a:xfrm rot="868847">
            <a:off x="7592633" y="4899190"/>
            <a:ext cx="158417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All drawing happens in game loop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249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64704"/>
            <a:ext cx="874846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7030A0"/>
                </a:solidFill>
              </a:rPr>
              <a:t>Events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2564904"/>
            <a:ext cx="874846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7030A0"/>
                </a:solidFill>
              </a:rPr>
              <a:t>Game Logic</a:t>
            </a:r>
          </a:p>
        </p:txBody>
      </p:sp>
      <p:sp>
        <p:nvSpPr>
          <p:cNvPr id="7" name="Rectangle 6"/>
          <p:cNvSpPr/>
          <p:nvPr/>
        </p:nvSpPr>
        <p:spPr>
          <a:xfrm>
            <a:off x="-36512" y="3501008"/>
            <a:ext cx="8748464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7030A0"/>
                </a:solidFill>
              </a:rPr>
              <a:t>Drawing</a:t>
            </a:r>
          </a:p>
        </p:txBody>
      </p:sp>
      <p:sp>
        <p:nvSpPr>
          <p:cNvPr id="8" name="Oval 7"/>
          <p:cNvSpPr/>
          <p:nvPr/>
        </p:nvSpPr>
        <p:spPr>
          <a:xfrm>
            <a:off x="539552" y="5877272"/>
            <a:ext cx="18002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11" idx="1"/>
            <a:endCxn id="8" idx="6"/>
          </p:cNvCxnSpPr>
          <p:nvPr/>
        </p:nvCxnSpPr>
        <p:spPr>
          <a:xfrm flipH="1" flipV="1">
            <a:off x="2339752" y="6129300"/>
            <a:ext cx="4680520" cy="418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20272" y="6237312"/>
            <a:ext cx="18002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often screen refreshes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ae86ab32-db56-4f12-8ffc-b4fc38039495" xsi:nil="true"/>
    <AppVersion xmlns="ae86ab32-db56-4f12-8ffc-b4fc38039495" xsi:nil="true"/>
    <TeamsChannelId xmlns="ae86ab32-db56-4f12-8ffc-b4fc38039495" xsi:nil="true"/>
    <Invited_Students xmlns="ae86ab32-db56-4f12-8ffc-b4fc38039495" xsi:nil="true"/>
    <IsNotebookLocked xmlns="ae86ab32-db56-4f12-8ffc-b4fc38039495" xsi:nil="true"/>
    <FolderType xmlns="ae86ab32-db56-4f12-8ffc-b4fc38039495" xsi:nil="true"/>
    <CultureName xmlns="ae86ab32-db56-4f12-8ffc-b4fc38039495" xsi:nil="true"/>
    <Is_Collaboration_Space_Locked xmlns="ae86ab32-db56-4f12-8ffc-b4fc38039495" xsi:nil="true"/>
    <LMS_Mappings xmlns="ae86ab32-db56-4f12-8ffc-b4fc38039495" xsi:nil="true"/>
    <Teachers xmlns="ae86ab32-db56-4f12-8ffc-b4fc38039495">
      <UserInfo>
        <DisplayName/>
        <AccountId xsi:nil="true"/>
        <AccountType/>
      </UserInfo>
    </Teachers>
    <Students xmlns="ae86ab32-db56-4f12-8ffc-b4fc38039495">
      <UserInfo>
        <DisplayName/>
        <AccountId xsi:nil="true"/>
        <AccountType/>
      </UserInfo>
    </Students>
    <Student_Groups xmlns="ae86ab32-db56-4f12-8ffc-b4fc38039495">
      <UserInfo>
        <DisplayName/>
        <AccountId xsi:nil="true"/>
        <AccountType/>
      </UserInfo>
    </Student_Groups>
    <Math_Settings xmlns="ae86ab32-db56-4f12-8ffc-b4fc38039495" xsi:nil="true"/>
    <Templates xmlns="ae86ab32-db56-4f12-8ffc-b4fc38039495" xsi:nil="true"/>
    <Self_Registration_Enabled xmlns="ae86ab32-db56-4f12-8ffc-b4fc38039495" xsi:nil="true"/>
    <Invited_Teachers xmlns="ae86ab32-db56-4f12-8ffc-b4fc38039495" xsi:nil="true"/>
    <Has_Teacher_Only_SectionGroup xmlns="ae86ab32-db56-4f12-8ffc-b4fc38039495" xsi:nil="true"/>
    <NotebookType xmlns="ae86ab32-db56-4f12-8ffc-b4fc38039495" xsi:nil="true"/>
    <Owner xmlns="ae86ab32-db56-4f12-8ffc-b4fc38039495">
      <UserInfo>
        <DisplayName/>
        <AccountId xsi:nil="true"/>
        <AccountType/>
      </UserInfo>
    </Owner>
    <Distribution_Groups xmlns="ae86ab32-db56-4f12-8ffc-b4fc380394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A46BD381F3641A5066AF658807D0F" ma:contentTypeVersion="33" ma:contentTypeDescription="Create a new document." ma:contentTypeScope="" ma:versionID="f8d42d4940f128ccf923042ee9df08e6">
  <xsd:schema xmlns:xsd="http://www.w3.org/2001/XMLSchema" xmlns:xs="http://www.w3.org/2001/XMLSchema" xmlns:p="http://schemas.microsoft.com/office/2006/metadata/properties" xmlns:ns3="ae86ab32-db56-4f12-8ffc-b4fc38039495" xmlns:ns4="92b8a12f-d0bd-4496-9dbc-5f1d564e5bad" targetNamespace="http://schemas.microsoft.com/office/2006/metadata/properties" ma:root="true" ma:fieldsID="829543bea7ce81d270b2c72c665926f7" ns3:_="" ns4:_="">
    <xsd:import namespace="ae86ab32-db56-4f12-8ffc-b4fc38039495"/>
    <xsd:import namespace="92b8a12f-d0bd-4496-9dbc-5f1d564e5b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6ab32-db56-4f12-8ffc-b4fc380394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8a12f-d0bd-4496-9dbc-5f1d564e5ba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2C1CE8-B42F-4946-AE83-EDAFA406A421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e86ab32-db56-4f12-8ffc-b4fc38039495"/>
    <ds:schemaRef ds:uri="http://purl.org/dc/terms/"/>
    <ds:schemaRef ds:uri="http://schemas.microsoft.com/office/2006/metadata/properties"/>
    <ds:schemaRef ds:uri="92b8a12f-d0bd-4496-9dbc-5f1d564e5bad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FB0EC6D-55AA-4B47-AA42-F411888F7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86ab32-db56-4f12-8ffc-b4fc38039495"/>
    <ds:schemaRef ds:uri="92b8a12f-d0bd-4496-9dbc-5f1d564e5b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1F4399-FAF2-442A-950C-1E4E8FC6E2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1727</Words>
  <Application>Microsoft Office PowerPoint</Application>
  <PresentationFormat>On-screen Show (4:3)</PresentationFormat>
  <Paragraphs>288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Consolas</vt:lpstr>
      <vt:lpstr>Courier New</vt:lpstr>
      <vt:lpstr>Office Theme</vt:lpstr>
      <vt:lpstr>Pygame Introduction</vt:lpstr>
      <vt:lpstr>What is Pygame?</vt:lpstr>
      <vt:lpstr>First steps</vt:lpstr>
      <vt:lpstr>Connect to the Dev Server</vt:lpstr>
      <vt:lpstr>Set up some colour variables</vt:lpstr>
      <vt:lpstr>Set up Pygame window</vt:lpstr>
      <vt:lpstr>Add a clock</vt:lpstr>
      <vt:lpstr>Checking for a QUIT event</vt:lpstr>
      <vt:lpstr>PowerPoint Presentation</vt:lpstr>
      <vt:lpstr>Task:</vt:lpstr>
      <vt:lpstr>Drawing lines</vt:lpstr>
      <vt:lpstr>PowerPoint Presentation</vt:lpstr>
      <vt:lpstr>Adding rectangles and ellipses</vt:lpstr>
      <vt:lpstr>Task:</vt:lpstr>
      <vt:lpstr>Adding images  (save png to same folder)</vt:lpstr>
      <vt:lpstr>Task</vt:lpstr>
      <vt:lpstr>Animating your image</vt:lpstr>
      <vt:lpstr>Task</vt:lpstr>
      <vt:lpstr>Resources</vt:lpstr>
      <vt:lpstr>Interactivity</vt:lpstr>
      <vt:lpstr>Cropping an image</vt:lpstr>
      <vt:lpstr>Example: Drawing an orbit</vt:lpstr>
      <vt:lpstr>Y12 Project Ideas with Pygame</vt:lpstr>
      <vt:lpstr>Y12 Project Ideas with Pygame</vt:lpstr>
      <vt:lpstr>Y12 Project Ideas with Pygame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Pygame Introduction</dc:title>
  <dc:creator>Laura James</dc:creator>
  <cp:lastModifiedBy>Mrs L James</cp:lastModifiedBy>
  <cp:revision>27</cp:revision>
  <dcterms:created xsi:type="dcterms:W3CDTF">2017-04-01T14:53:29Z</dcterms:created>
  <dcterms:modified xsi:type="dcterms:W3CDTF">2021-10-13T15:14:23Z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0x010100D52A46BD381F3641A5066AF658807D0F</vt:lpwstr>
  </property>
</Properties>
</file>