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72" r:id="rId3"/>
    <p:sldId id="257" r:id="rId4"/>
    <p:sldId id="258" r:id="rId5"/>
    <p:sldId id="259" r:id="rId6"/>
    <p:sldId id="260" r:id="rId7"/>
    <p:sldId id="261" r:id="rId8"/>
    <p:sldId id="262" r:id="rId9"/>
    <p:sldId id="271" r:id="rId10"/>
    <p:sldId id="263" r:id="rId11"/>
    <p:sldId id="264" r:id="rId12"/>
    <p:sldId id="265" r:id="rId13"/>
    <p:sldId id="266" r:id="rId14"/>
    <p:sldId id="267" r:id="rId15"/>
    <p:sldId id="268" r:id="rId16"/>
    <p:sldId id="269" r:id="rId17"/>
    <p:sldId id="270" r:id="rId18"/>
    <p:sldId id="274" r:id="rId19"/>
    <p:sldId id="275" r:id="rId20"/>
    <p:sldId id="276" r:id="rId21"/>
    <p:sldId id="289" r:id="rId22"/>
    <p:sldId id="278" r:id="rId23"/>
    <p:sldId id="279" r:id="rId24"/>
    <p:sldId id="280" r:id="rId25"/>
    <p:sldId id="281" r:id="rId26"/>
    <p:sldId id="273" r:id="rId27"/>
    <p:sldId id="282" r:id="rId28"/>
    <p:sldId id="283" r:id="rId29"/>
    <p:sldId id="284" r:id="rId30"/>
    <p:sldId id="287" r:id="rId31"/>
    <p:sldId id="285" r:id="rId32"/>
    <p:sldId id="286" r:id="rId33"/>
    <p:sldId id="288" r:id="rId3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FC17"/>
    <a:srgbClr val="6FD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A1E6E-A85C-EB60-8AED-30E13F1A8DB7}" v="82" dt="2024-01-31T20:13:05.813"/>
    <p1510:client id="{88E777FE-BBC0-2C71-FD6B-5916156340A8}" v="1" dt="2024-01-30T09:52:5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 James" userId="S::l.james@kesbath.com::736b957d-e998-4538-afa8-8d5a9239170e" providerId="AD" clId="Web-{07F7E510-8B35-9D7B-CE18-86EB13A79E3E}"/>
    <pc:docChg chg="addSld modSld">
      <pc:chgData name="Mrs L James" userId="S::l.james@kesbath.com::736b957d-e998-4538-afa8-8d5a9239170e" providerId="AD" clId="Web-{07F7E510-8B35-9D7B-CE18-86EB13A79E3E}" dt="2022-02-14T17:07:16.287" v="119" actId="20577"/>
      <pc:docMkLst>
        <pc:docMk/>
      </pc:docMkLst>
      <pc:sldChg chg="addSp modSp new modNotes">
        <pc:chgData name="Mrs L James" userId="S::l.james@kesbath.com::736b957d-e998-4538-afa8-8d5a9239170e" providerId="AD" clId="Web-{07F7E510-8B35-9D7B-CE18-86EB13A79E3E}" dt="2022-02-14T17:07:11.427" v="115" actId="20577"/>
        <pc:sldMkLst>
          <pc:docMk/>
          <pc:sldMk cId="456786970" sldId="280"/>
        </pc:sldMkLst>
        <pc:spChg chg="mod">
          <ac:chgData name="Mrs L James" userId="S::l.james@kesbath.com::736b957d-e998-4538-afa8-8d5a9239170e" providerId="AD" clId="Web-{07F7E510-8B35-9D7B-CE18-86EB13A79E3E}" dt="2022-02-14T17:07:11.427" v="115" actId="20577"/>
          <ac:spMkLst>
            <pc:docMk/>
            <pc:sldMk cId="456786970" sldId="280"/>
            <ac:spMk id="2" creationId="{AAC91588-0664-464E-AC0B-7107E69E7B37}"/>
          </ac:spMkLst>
        </pc:spChg>
        <pc:spChg chg="mod">
          <ac:chgData name="Mrs L James" userId="S::l.james@kesbath.com::736b957d-e998-4538-afa8-8d5a9239170e" providerId="AD" clId="Web-{07F7E510-8B35-9D7B-CE18-86EB13A79E3E}" dt="2022-02-14T16:12:42.147" v="57" actId="1076"/>
          <ac:spMkLst>
            <pc:docMk/>
            <pc:sldMk cId="456786970" sldId="280"/>
            <ac:spMk id="3" creationId="{3BF28894-AC36-4D1F-ABDD-5164EE80BFE8}"/>
          </ac:spMkLst>
        </pc:spChg>
        <pc:picChg chg="add mod">
          <ac:chgData name="Mrs L James" userId="S::l.james@kesbath.com::736b957d-e998-4538-afa8-8d5a9239170e" providerId="AD" clId="Web-{07F7E510-8B35-9D7B-CE18-86EB13A79E3E}" dt="2022-02-14T16:12:47.428" v="59" actId="1076"/>
          <ac:picMkLst>
            <pc:docMk/>
            <pc:sldMk cId="456786970" sldId="280"/>
            <ac:picMk id="4" creationId="{3025029B-D600-4377-88FB-06DAA7515D89}"/>
          </ac:picMkLst>
        </pc:picChg>
      </pc:sldChg>
      <pc:sldChg chg="addSp delSp modSp add replId modNotes">
        <pc:chgData name="Mrs L James" userId="S::l.james@kesbath.com::736b957d-e998-4538-afa8-8d5a9239170e" providerId="AD" clId="Web-{07F7E510-8B35-9D7B-CE18-86EB13A79E3E}" dt="2022-02-14T17:07:16.287" v="119" actId="20577"/>
        <pc:sldMkLst>
          <pc:docMk/>
          <pc:sldMk cId="345100242" sldId="281"/>
        </pc:sldMkLst>
        <pc:spChg chg="mod">
          <ac:chgData name="Mrs L James" userId="S::l.james@kesbath.com::736b957d-e998-4538-afa8-8d5a9239170e" providerId="AD" clId="Web-{07F7E510-8B35-9D7B-CE18-86EB13A79E3E}" dt="2022-02-14T17:07:16.287" v="119" actId="20577"/>
          <ac:spMkLst>
            <pc:docMk/>
            <pc:sldMk cId="345100242" sldId="281"/>
            <ac:spMk id="2" creationId="{AAC91588-0664-464E-AC0B-7107E69E7B37}"/>
          </ac:spMkLst>
        </pc:spChg>
        <pc:spChg chg="mod">
          <ac:chgData name="Mrs L James" userId="S::l.james@kesbath.com::736b957d-e998-4538-afa8-8d5a9239170e" providerId="AD" clId="Web-{07F7E510-8B35-9D7B-CE18-86EB13A79E3E}" dt="2022-02-14T16:13:41.070" v="95" actId="20577"/>
          <ac:spMkLst>
            <pc:docMk/>
            <pc:sldMk cId="345100242" sldId="281"/>
            <ac:spMk id="3" creationId="{3BF28894-AC36-4D1F-ABDD-5164EE80BFE8}"/>
          </ac:spMkLst>
        </pc:spChg>
        <pc:picChg chg="del">
          <ac:chgData name="Mrs L James" userId="S::l.james@kesbath.com::736b957d-e998-4538-afa8-8d5a9239170e" providerId="AD" clId="Web-{07F7E510-8B35-9D7B-CE18-86EB13A79E3E}" dt="2022-02-14T16:13:41.133" v="96"/>
          <ac:picMkLst>
            <pc:docMk/>
            <pc:sldMk cId="345100242" sldId="281"/>
            <ac:picMk id="4" creationId="{3025029B-D600-4377-88FB-06DAA7515D89}"/>
          </ac:picMkLst>
        </pc:picChg>
        <pc:picChg chg="add mod">
          <ac:chgData name="Mrs L James" userId="S::l.james@kesbath.com::736b957d-e998-4538-afa8-8d5a9239170e" providerId="AD" clId="Web-{07F7E510-8B35-9D7B-CE18-86EB13A79E3E}" dt="2022-02-14T16:14:51.634" v="100" actId="1076"/>
          <ac:picMkLst>
            <pc:docMk/>
            <pc:sldMk cId="345100242" sldId="281"/>
            <ac:picMk id="5" creationId="{B938FAAE-94F0-425B-A0B2-12FCE2509752}"/>
          </ac:picMkLst>
        </pc:picChg>
      </pc:sldChg>
    </pc:docChg>
  </pc:docChgLst>
  <pc:docChgLst>
    <pc:chgData name="Mrs L James" userId="S::l.james@kesbath.com::736b957d-e998-4538-afa8-8d5a9239170e" providerId="AD" clId="Web-{88E777FE-BBC0-2C71-FD6B-5916156340A8}"/>
    <pc:docChg chg="delSld">
      <pc:chgData name="Mrs L James" userId="S::l.james@kesbath.com::736b957d-e998-4538-afa8-8d5a9239170e" providerId="AD" clId="Web-{88E777FE-BBC0-2C71-FD6B-5916156340A8}" dt="2024-01-30T09:52:54.412" v="0"/>
      <pc:docMkLst>
        <pc:docMk/>
      </pc:docMkLst>
      <pc:sldChg chg="del">
        <pc:chgData name="Mrs L James" userId="S::l.james@kesbath.com::736b957d-e998-4538-afa8-8d5a9239170e" providerId="AD" clId="Web-{88E777FE-BBC0-2C71-FD6B-5916156340A8}" dt="2024-01-30T09:52:54.412" v="0"/>
        <pc:sldMkLst>
          <pc:docMk/>
          <pc:sldMk cId="3530236556" sldId="277"/>
        </pc:sldMkLst>
      </pc:sldChg>
    </pc:docChg>
  </pc:docChgLst>
  <pc:docChgLst>
    <pc:chgData name="Mrs L James" userId="S::l.james@kesbath.com::736b957d-e998-4538-afa8-8d5a9239170e" providerId="AD" clId="Web-{3C6A1E6E-A85C-EB60-8AED-30E13F1A8DB7}"/>
    <pc:docChg chg="addSld modSld">
      <pc:chgData name="Mrs L James" userId="S::l.james@kesbath.com::736b957d-e998-4538-afa8-8d5a9239170e" providerId="AD" clId="Web-{3C6A1E6E-A85C-EB60-8AED-30E13F1A8DB7}" dt="2024-01-31T20:13:04.282" v="49" actId="20577"/>
      <pc:docMkLst>
        <pc:docMk/>
      </pc:docMkLst>
      <pc:sldChg chg="addSp delSp modSp new">
        <pc:chgData name="Mrs L James" userId="S::l.james@kesbath.com::736b957d-e998-4538-afa8-8d5a9239170e" providerId="AD" clId="Web-{3C6A1E6E-A85C-EB60-8AED-30E13F1A8DB7}" dt="2024-01-31T20:13:04.282" v="49" actId="20577"/>
        <pc:sldMkLst>
          <pc:docMk/>
          <pc:sldMk cId="1100200549" sldId="289"/>
        </pc:sldMkLst>
        <pc:spChg chg="mod">
          <ac:chgData name="Mrs L James" userId="S::l.james@kesbath.com::736b957d-e998-4538-afa8-8d5a9239170e" providerId="AD" clId="Web-{3C6A1E6E-A85C-EB60-8AED-30E13F1A8DB7}" dt="2024-01-31T20:12:19.843" v="14" actId="20577"/>
          <ac:spMkLst>
            <pc:docMk/>
            <pc:sldMk cId="1100200549" sldId="289"/>
            <ac:spMk id="2" creationId="{40128724-A392-93CA-BA73-D335A3DD30A0}"/>
          </ac:spMkLst>
        </pc:spChg>
        <pc:spChg chg="del">
          <ac:chgData name="Mrs L James" userId="S::l.james@kesbath.com::736b957d-e998-4538-afa8-8d5a9239170e" providerId="AD" clId="Web-{3C6A1E6E-A85C-EB60-8AED-30E13F1A8DB7}" dt="2024-01-31T20:12:08.045" v="1"/>
          <ac:spMkLst>
            <pc:docMk/>
            <pc:sldMk cId="1100200549" sldId="289"/>
            <ac:spMk id="3" creationId="{9790D0CD-7CA6-FFD7-E0EB-3E6D970D7FF3}"/>
          </ac:spMkLst>
        </pc:spChg>
        <pc:spChg chg="add mod">
          <ac:chgData name="Mrs L James" userId="S::l.james@kesbath.com::736b957d-e998-4538-afa8-8d5a9239170e" providerId="AD" clId="Web-{3C6A1E6E-A85C-EB60-8AED-30E13F1A8DB7}" dt="2024-01-31T20:13:04.282" v="49" actId="20577"/>
          <ac:spMkLst>
            <pc:docMk/>
            <pc:sldMk cId="1100200549" sldId="289"/>
            <ac:spMk id="5" creationId="{CB6A0246-3BCB-21CD-22F5-CD55AAB8933D}"/>
          </ac:spMkLst>
        </pc:spChg>
        <pc:picChg chg="add mod ord">
          <ac:chgData name="Mrs L James" userId="S::l.james@kesbath.com::736b957d-e998-4538-afa8-8d5a9239170e" providerId="AD" clId="Web-{3C6A1E6E-A85C-EB60-8AED-30E13F1A8DB7}" dt="2024-01-31T20:12:24.233" v="16" actId="14100"/>
          <ac:picMkLst>
            <pc:docMk/>
            <pc:sldMk cId="1100200549" sldId="289"/>
            <ac:picMk id="4" creationId="{40077116-1D69-1428-2BF3-11F3B82B1662}"/>
          </ac:picMkLst>
        </pc:picChg>
      </pc:sldChg>
    </pc:docChg>
  </pc:docChgLst>
  <pc:docChgLst>
    <pc:chgData name="Mrs L James" userId="S::l.james@kesbath.com::736b957d-e998-4538-afa8-8d5a9239170e" providerId="AD" clId="Web-{20656334-ED67-4A66-FEEC-BDEE2D9B8B67}"/>
    <pc:docChg chg="addSld modSld">
      <pc:chgData name="Mrs L James" userId="S::l.james@kesbath.com::736b957d-e998-4538-afa8-8d5a9239170e" providerId="AD" clId="Web-{20656334-ED67-4A66-FEEC-BDEE2D9B8B67}" dt="2023-05-31T13:05:04.530" v="107" actId="1076"/>
      <pc:docMkLst>
        <pc:docMk/>
      </pc:docMkLst>
      <pc:sldChg chg="addSp modSp new">
        <pc:chgData name="Mrs L James" userId="S::l.james@kesbath.com::736b957d-e998-4538-afa8-8d5a9239170e" providerId="AD" clId="Web-{20656334-ED67-4A66-FEEC-BDEE2D9B8B67}" dt="2023-05-31T13:01:21.600" v="54" actId="14100"/>
        <pc:sldMkLst>
          <pc:docMk/>
          <pc:sldMk cId="1609235174" sldId="282"/>
        </pc:sldMkLst>
        <pc:spChg chg="mod">
          <ac:chgData name="Mrs L James" userId="S::l.james@kesbath.com::736b957d-e998-4538-afa8-8d5a9239170e" providerId="AD" clId="Web-{20656334-ED67-4A66-FEEC-BDEE2D9B8B67}" dt="2023-05-31T12:57:48.733" v="28" actId="20577"/>
          <ac:spMkLst>
            <pc:docMk/>
            <pc:sldMk cId="1609235174" sldId="282"/>
            <ac:spMk id="2" creationId="{957DF602-5041-1B2E-F22F-FC61A01D0A51}"/>
          </ac:spMkLst>
        </pc:spChg>
        <pc:spChg chg="mod">
          <ac:chgData name="Mrs L James" userId="S::l.james@kesbath.com::736b957d-e998-4538-afa8-8d5a9239170e" providerId="AD" clId="Web-{20656334-ED67-4A66-FEEC-BDEE2D9B8B67}" dt="2023-05-31T13:00:02.347" v="44" actId="14100"/>
          <ac:spMkLst>
            <pc:docMk/>
            <pc:sldMk cId="1609235174" sldId="282"/>
            <ac:spMk id="3" creationId="{DCD2B372-DD42-60EF-CA64-38FA83F9420C}"/>
          </ac:spMkLst>
        </pc:spChg>
        <pc:spChg chg="add mod">
          <ac:chgData name="Mrs L James" userId="S::l.james@kesbath.com::736b957d-e998-4538-afa8-8d5a9239170e" providerId="AD" clId="Web-{20656334-ED67-4A66-FEEC-BDEE2D9B8B67}" dt="2023-05-31T13:01:07.131" v="51"/>
          <ac:spMkLst>
            <pc:docMk/>
            <pc:sldMk cId="1609235174" sldId="282"/>
            <ac:spMk id="5" creationId="{5519A92E-0FA3-1AA6-9A22-31BD2A4D66B8}"/>
          </ac:spMkLst>
        </pc:spChg>
        <pc:spChg chg="add mod">
          <ac:chgData name="Mrs L James" userId="S::l.james@kesbath.com::736b957d-e998-4538-afa8-8d5a9239170e" providerId="AD" clId="Web-{20656334-ED67-4A66-FEEC-BDEE2D9B8B67}" dt="2023-05-31T13:01:21.600" v="54" actId="14100"/>
          <ac:spMkLst>
            <pc:docMk/>
            <pc:sldMk cId="1609235174" sldId="282"/>
            <ac:spMk id="6" creationId="{A6E75C19-B9D6-1494-05F5-79617F945B5D}"/>
          </ac:spMkLst>
        </pc:spChg>
        <pc:picChg chg="add mod">
          <ac:chgData name="Mrs L James" userId="S::l.james@kesbath.com::736b957d-e998-4538-afa8-8d5a9239170e" providerId="AD" clId="Web-{20656334-ED67-4A66-FEEC-BDEE2D9B8B67}" dt="2023-05-31T13:00:43.349" v="48"/>
          <ac:picMkLst>
            <pc:docMk/>
            <pc:sldMk cId="1609235174" sldId="282"/>
            <ac:picMk id="4" creationId="{DA48E7BB-CDED-05D0-FE79-1ADA4A61987D}"/>
          </ac:picMkLst>
        </pc:picChg>
      </pc:sldChg>
      <pc:sldChg chg="modSp new">
        <pc:chgData name="Mrs L James" userId="S::l.james@kesbath.com::736b957d-e998-4538-afa8-8d5a9239170e" providerId="AD" clId="Web-{20656334-ED67-4A66-FEEC-BDEE2D9B8B67}" dt="2023-05-31T13:02:40.212" v="76" actId="20577"/>
        <pc:sldMkLst>
          <pc:docMk/>
          <pc:sldMk cId="3223289007" sldId="283"/>
        </pc:sldMkLst>
        <pc:spChg chg="mod">
          <ac:chgData name="Mrs L James" userId="S::l.james@kesbath.com::736b957d-e998-4538-afa8-8d5a9239170e" providerId="AD" clId="Web-{20656334-ED67-4A66-FEEC-BDEE2D9B8B67}" dt="2023-05-31T13:02:35.040" v="75" actId="20577"/>
          <ac:spMkLst>
            <pc:docMk/>
            <pc:sldMk cId="3223289007" sldId="283"/>
            <ac:spMk id="2" creationId="{7A7ADE44-F6B7-2B44-2FEF-E68EC557C8F4}"/>
          </ac:spMkLst>
        </pc:spChg>
        <pc:spChg chg="mod">
          <ac:chgData name="Mrs L James" userId="S::l.james@kesbath.com::736b957d-e998-4538-afa8-8d5a9239170e" providerId="AD" clId="Web-{20656334-ED67-4A66-FEEC-BDEE2D9B8B67}" dt="2023-05-31T13:02:40.212" v="76" actId="20577"/>
          <ac:spMkLst>
            <pc:docMk/>
            <pc:sldMk cId="3223289007" sldId="283"/>
            <ac:spMk id="3" creationId="{13B7CA3B-45D4-00AA-16FA-73E479B5CE85}"/>
          </ac:spMkLst>
        </pc:spChg>
      </pc:sldChg>
      <pc:sldChg chg="addSp delSp modSp new">
        <pc:chgData name="Mrs L James" userId="S::l.james@kesbath.com::736b957d-e998-4538-afa8-8d5a9239170e" providerId="AD" clId="Web-{20656334-ED67-4A66-FEEC-BDEE2D9B8B67}" dt="2023-05-31T13:05:04.530" v="107" actId="1076"/>
        <pc:sldMkLst>
          <pc:docMk/>
          <pc:sldMk cId="3974051438" sldId="284"/>
        </pc:sldMkLst>
        <pc:spChg chg="mod">
          <ac:chgData name="Mrs L James" userId="S::l.james@kesbath.com::736b957d-e998-4538-afa8-8d5a9239170e" providerId="AD" clId="Web-{20656334-ED67-4A66-FEEC-BDEE2D9B8B67}" dt="2023-05-31T13:03:43.668" v="93" actId="20577"/>
          <ac:spMkLst>
            <pc:docMk/>
            <pc:sldMk cId="3974051438" sldId="284"/>
            <ac:spMk id="2" creationId="{98702BF7-2B50-51FD-94D1-B4A2560E30DB}"/>
          </ac:spMkLst>
        </pc:spChg>
        <pc:spChg chg="del">
          <ac:chgData name="Mrs L James" userId="S::l.james@kesbath.com::736b957d-e998-4538-afa8-8d5a9239170e" providerId="AD" clId="Web-{20656334-ED67-4A66-FEEC-BDEE2D9B8B67}" dt="2023-05-31T13:03:45.293" v="94"/>
          <ac:spMkLst>
            <pc:docMk/>
            <pc:sldMk cId="3974051438" sldId="284"/>
            <ac:spMk id="3" creationId="{8B4F94D6-6FEE-25BE-B0D6-B37E8113D081}"/>
          </ac:spMkLst>
        </pc:spChg>
        <pc:picChg chg="add mod ord">
          <ac:chgData name="Mrs L James" userId="S::l.james@kesbath.com::736b957d-e998-4538-afa8-8d5a9239170e" providerId="AD" clId="Web-{20656334-ED67-4A66-FEEC-BDEE2D9B8B67}" dt="2023-05-31T13:05:04.530" v="107" actId="1076"/>
          <ac:picMkLst>
            <pc:docMk/>
            <pc:sldMk cId="3974051438" sldId="284"/>
            <ac:picMk id="4" creationId="{ABE5AE1A-05A4-8F7B-1D2A-45A146BDDAC8}"/>
          </ac:picMkLst>
        </pc:picChg>
        <pc:picChg chg="add mod">
          <ac:chgData name="Mrs L James" userId="S::l.james@kesbath.com::736b957d-e998-4538-afa8-8d5a9239170e" providerId="AD" clId="Web-{20656334-ED67-4A66-FEEC-BDEE2D9B8B67}" dt="2023-05-31T13:04:56.217" v="104" actId="1076"/>
          <ac:picMkLst>
            <pc:docMk/>
            <pc:sldMk cId="3974051438" sldId="284"/>
            <ac:picMk id="5" creationId="{B589F9B3-A006-7AF8-6FB2-CCBF27CE5461}"/>
          </ac:picMkLst>
        </pc:picChg>
        <pc:picChg chg="add mod">
          <ac:chgData name="Mrs L James" userId="S::l.james@kesbath.com::736b957d-e998-4538-afa8-8d5a9239170e" providerId="AD" clId="Web-{20656334-ED67-4A66-FEEC-BDEE2D9B8B67}" dt="2023-05-31T13:04:44.139" v="102" actId="1076"/>
          <ac:picMkLst>
            <pc:docMk/>
            <pc:sldMk cId="3974051438" sldId="284"/>
            <ac:picMk id="6" creationId="{CDD6EE05-2233-8C50-D0A3-D25292B0D197}"/>
          </ac:picMkLst>
        </pc:picChg>
      </pc:sldChg>
    </pc:docChg>
  </pc:docChgLst>
  <pc:docChgLst>
    <pc:chgData clId="Web-{4C665DF2-FBCF-448E-940F-1D34DACFCE8B}"/>
    <pc:docChg chg="modSld">
      <pc:chgData name="" userId="" providerId="" clId="Web-{4C665DF2-FBCF-448E-940F-1D34DACFCE8B}" dt="2022-02-06T20:32:28.647" v="16" actId="20577"/>
      <pc:docMkLst>
        <pc:docMk/>
      </pc:docMkLst>
      <pc:sldChg chg="modSp">
        <pc:chgData name="" userId="" providerId="" clId="Web-{4C665DF2-FBCF-448E-940F-1D34DACFCE8B}" dt="2022-02-06T20:32:28.647" v="16" actId="20577"/>
        <pc:sldMkLst>
          <pc:docMk/>
          <pc:sldMk cId="109857222" sldId="256"/>
        </pc:sldMkLst>
        <pc:spChg chg="mod">
          <ac:chgData name="" userId="" providerId="" clId="Web-{4C665DF2-FBCF-448E-940F-1D34DACFCE8B}" dt="2022-02-06T20:32:28.647" v="16" actId="20577"/>
          <ac:spMkLst>
            <pc:docMk/>
            <pc:sldMk cId="109857222" sldId="256"/>
            <ac:spMk id="2" creationId="{00000000-0000-0000-0000-000000000000}"/>
          </ac:spMkLst>
        </pc:spChg>
      </pc:sldChg>
    </pc:docChg>
  </pc:docChgLst>
  <pc:docChgLst>
    <pc:chgData name="Mrs L James" userId="S::l.james@kesbath.com::736b957d-e998-4538-afa8-8d5a9239170e" providerId="AD" clId="Web-{90F16E06-B91F-5FD3-6B5A-200B547DB3A1}"/>
    <pc:docChg chg="modSld">
      <pc:chgData name="Mrs L James" userId="S::l.james@kesbath.com::736b957d-e998-4538-afa8-8d5a9239170e" providerId="AD" clId="Web-{90F16E06-B91F-5FD3-6B5A-200B547DB3A1}" dt="2024-01-22T14:18:03.482" v="22"/>
      <pc:docMkLst>
        <pc:docMk/>
      </pc:docMkLst>
      <pc:sldChg chg="addSp modSp">
        <pc:chgData name="Mrs L James" userId="S::l.james@kesbath.com::736b957d-e998-4538-afa8-8d5a9239170e" providerId="AD" clId="Web-{90F16E06-B91F-5FD3-6B5A-200B547DB3A1}" dt="2024-01-22T14:16:03.929" v="6" actId="20577"/>
        <pc:sldMkLst>
          <pc:docMk/>
          <pc:sldMk cId="2513517127" sldId="263"/>
        </pc:sldMkLst>
        <pc:spChg chg="add mod">
          <ac:chgData name="Mrs L James" userId="S::l.james@kesbath.com::736b957d-e998-4538-afa8-8d5a9239170e" providerId="AD" clId="Web-{90F16E06-B91F-5FD3-6B5A-200B547DB3A1}" dt="2024-01-22T14:16:03.929" v="6" actId="20577"/>
          <ac:spMkLst>
            <pc:docMk/>
            <pc:sldMk cId="2513517127" sldId="263"/>
            <ac:spMk id="12" creationId="{930AEABA-7DB8-90AF-CB12-E0C830714397}"/>
          </ac:spMkLst>
        </pc:spChg>
        <pc:picChg chg="mod">
          <ac:chgData name="Mrs L James" userId="S::l.james@kesbath.com::736b957d-e998-4538-afa8-8d5a9239170e" providerId="AD" clId="Web-{90F16E06-B91F-5FD3-6B5A-200B547DB3A1}" dt="2024-01-22T14:15:41.334" v="1"/>
          <ac:picMkLst>
            <pc:docMk/>
            <pc:sldMk cId="2513517127" sldId="263"/>
            <ac:picMk id="6" creationId="{F3BC71B5-358A-47B1-A50F-1954C0BD12E3}"/>
          </ac:picMkLst>
        </pc:picChg>
      </pc:sldChg>
      <pc:sldChg chg="addSp delSp modSp">
        <pc:chgData name="Mrs L James" userId="S::l.james@kesbath.com::736b957d-e998-4538-afa8-8d5a9239170e" providerId="AD" clId="Web-{90F16E06-B91F-5FD3-6B5A-200B547DB3A1}" dt="2024-01-22T14:18:03.482" v="22"/>
        <pc:sldMkLst>
          <pc:docMk/>
          <pc:sldMk cId="3634656200" sldId="268"/>
        </pc:sldMkLst>
        <pc:spChg chg="mod">
          <ac:chgData name="Mrs L James" userId="S::l.james@kesbath.com::736b957d-e998-4538-afa8-8d5a9239170e" providerId="AD" clId="Web-{90F16E06-B91F-5FD3-6B5A-200B547DB3A1}" dt="2024-01-22T14:17:45.075" v="16" actId="20577"/>
          <ac:spMkLst>
            <pc:docMk/>
            <pc:sldMk cId="3634656200" sldId="268"/>
            <ac:spMk id="3" creationId="{4FA48D76-9FDF-425C-A216-448B631C6FE0}"/>
          </ac:spMkLst>
        </pc:spChg>
        <pc:inkChg chg="add del">
          <ac:chgData name="Mrs L James" userId="S::l.james@kesbath.com::736b957d-e998-4538-afa8-8d5a9239170e" providerId="AD" clId="Web-{90F16E06-B91F-5FD3-6B5A-200B547DB3A1}" dt="2024-01-22T14:17:57.544" v="20"/>
          <ac:inkMkLst>
            <pc:docMk/>
            <pc:sldMk cId="3634656200" sldId="268"/>
            <ac:inkMk id="4" creationId="{4660E765-CD9A-204E-0ECB-6B4B9694F653}"/>
          </ac:inkMkLst>
        </pc:inkChg>
        <pc:inkChg chg="add del">
          <ac:chgData name="Mrs L James" userId="S::l.james@kesbath.com::736b957d-e998-4538-afa8-8d5a9239170e" providerId="AD" clId="Web-{90F16E06-B91F-5FD3-6B5A-200B547DB3A1}" dt="2024-01-22T14:17:56.982" v="19"/>
          <ac:inkMkLst>
            <pc:docMk/>
            <pc:sldMk cId="3634656200" sldId="268"/>
            <ac:inkMk id="7" creationId="{D207BEB8-E11B-4FE9-B8A1-D031AF97650B}"/>
          </ac:inkMkLst>
        </pc:inkChg>
        <pc:inkChg chg="add">
          <ac:chgData name="Mrs L James" userId="S::l.james@kesbath.com::736b957d-e998-4538-afa8-8d5a9239170e" providerId="AD" clId="Web-{90F16E06-B91F-5FD3-6B5A-200B547DB3A1}" dt="2024-01-22T14:18:01.123" v="21"/>
          <ac:inkMkLst>
            <pc:docMk/>
            <pc:sldMk cId="3634656200" sldId="268"/>
            <ac:inkMk id="8" creationId="{FD48B295-5506-5D54-F624-C105232F35AE}"/>
          </ac:inkMkLst>
        </pc:inkChg>
        <pc:inkChg chg="add">
          <ac:chgData name="Mrs L James" userId="S::l.james@kesbath.com::736b957d-e998-4538-afa8-8d5a9239170e" providerId="AD" clId="Web-{90F16E06-B91F-5FD3-6B5A-200B547DB3A1}" dt="2024-01-22T14:18:03.482" v="22"/>
          <ac:inkMkLst>
            <pc:docMk/>
            <pc:sldMk cId="3634656200" sldId="268"/>
            <ac:inkMk id="9" creationId="{B96A29D3-2AC8-4C1E-A565-C70757A4E20C}"/>
          </ac:inkMkLst>
        </pc:inkChg>
      </pc:sldChg>
    </pc:docChg>
  </pc:docChgLst>
  <pc:docChgLst>
    <pc:chgData name="Mrs L James" userId="S::l.james@kesbath.com::736b957d-e998-4538-afa8-8d5a9239170e" providerId="AD" clId="Web-{1D33D2D4-2EAB-5E26-ABB7-C0E0EDD09182}"/>
    <pc:docChg chg="modSld">
      <pc:chgData name="Mrs L James" userId="S::l.james@kesbath.com::736b957d-e998-4538-afa8-8d5a9239170e" providerId="AD" clId="Web-{1D33D2D4-2EAB-5E26-ABB7-C0E0EDD09182}" dt="2023-02-09T11:02:26.018" v="13" actId="14100"/>
      <pc:docMkLst>
        <pc:docMk/>
      </pc:docMkLst>
      <pc:sldChg chg="addSp modSp">
        <pc:chgData name="Mrs L James" userId="S::l.james@kesbath.com::736b957d-e998-4538-afa8-8d5a9239170e" providerId="AD" clId="Web-{1D33D2D4-2EAB-5E26-ABB7-C0E0EDD09182}" dt="2023-02-09T10:43:59.150" v="9" actId="1076"/>
        <pc:sldMkLst>
          <pc:docMk/>
          <pc:sldMk cId="109857222" sldId="256"/>
        </pc:sldMkLst>
        <pc:spChg chg="add mod">
          <ac:chgData name="Mrs L James" userId="S::l.james@kesbath.com::736b957d-e998-4538-afa8-8d5a9239170e" providerId="AD" clId="Web-{1D33D2D4-2EAB-5E26-ABB7-C0E0EDD09182}" dt="2023-02-09T10:43:59.150" v="9" actId="1076"/>
          <ac:spMkLst>
            <pc:docMk/>
            <pc:sldMk cId="109857222" sldId="256"/>
            <ac:spMk id="5" creationId="{708072A7-4396-A68B-E23E-AC575D2471D2}"/>
          </ac:spMkLst>
        </pc:spChg>
      </pc:sldChg>
      <pc:sldChg chg="addSp delSp modSp">
        <pc:chgData name="Mrs L James" userId="S::l.james@kesbath.com::736b957d-e998-4538-afa8-8d5a9239170e" providerId="AD" clId="Web-{1D33D2D4-2EAB-5E26-ABB7-C0E0EDD09182}" dt="2023-02-09T11:02:26.018" v="13" actId="14100"/>
        <pc:sldMkLst>
          <pc:docMk/>
          <pc:sldMk cId="3079999407" sldId="262"/>
        </pc:sldMkLst>
        <pc:spChg chg="add del mod">
          <ac:chgData name="Mrs L James" userId="S::l.james@kesbath.com::736b957d-e998-4538-afa8-8d5a9239170e" providerId="AD" clId="Web-{1D33D2D4-2EAB-5E26-ABB7-C0E0EDD09182}" dt="2023-02-09T11:02:16.377" v="11"/>
          <ac:spMkLst>
            <pc:docMk/>
            <pc:sldMk cId="3079999407" sldId="262"/>
            <ac:spMk id="7" creationId="{2C98401F-DBCC-55AA-015C-BA0BE4588242}"/>
          </ac:spMkLst>
        </pc:spChg>
        <pc:picChg chg="del">
          <ac:chgData name="Mrs L James" userId="S::l.james@kesbath.com::736b957d-e998-4538-afa8-8d5a9239170e" providerId="AD" clId="Web-{1D33D2D4-2EAB-5E26-ABB7-C0E0EDD09182}" dt="2023-02-09T11:02:14.392" v="10"/>
          <ac:picMkLst>
            <pc:docMk/>
            <pc:sldMk cId="3079999407" sldId="262"/>
            <ac:picMk id="4" creationId="{C95AE526-6CB3-43F0-A64B-63CFD90F7BFF}"/>
          </ac:picMkLst>
        </pc:picChg>
        <pc:picChg chg="add mod ord">
          <ac:chgData name="Mrs L James" userId="S::l.james@kesbath.com::736b957d-e998-4538-afa8-8d5a9239170e" providerId="AD" clId="Web-{1D33D2D4-2EAB-5E26-ABB7-C0E0EDD09182}" dt="2023-02-09T11:02:26.018" v="13" actId="14100"/>
          <ac:picMkLst>
            <pc:docMk/>
            <pc:sldMk cId="3079999407" sldId="262"/>
            <ac:picMk id="8" creationId="{6EC40392-97A9-D29C-BD85-4C67E0E5D2E3}"/>
          </ac:picMkLst>
        </pc:picChg>
      </pc:sldChg>
    </pc:docChg>
  </pc:docChgLst>
  <pc:docChgLst>
    <pc:chgData name="Mrs L James" userId="S::l.james@kesbath.com::736b957d-e998-4538-afa8-8d5a9239170e" providerId="AD" clId="Web-{C22560D2-6E11-319A-D4F8-5561B9DFFCA8}"/>
    <pc:docChg chg="addSld modSld sldOrd">
      <pc:chgData name="Mrs L James" userId="S::l.james@kesbath.com::736b957d-e998-4538-afa8-8d5a9239170e" providerId="AD" clId="Web-{C22560D2-6E11-319A-D4F8-5561B9DFFCA8}" dt="2022-02-09T20:40:10.659" v="779"/>
      <pc:docMkLst>
        <pc:docMk/>
      </pc:docMkLst>
      <pc:sldChg chg="addSp delSp modSp new ord">
        <pc:chgData name="Mrs L James" userId="S::l.james@kesbath.com::736b957d-e998-4538-afa8-8d5a9239170e" providerId="AD" clId="Web-{C22560D2-6E11-319A-D4F8-5561B9DFFCA8}" dt="2022-02-09T18:41:19.121" v="96" actId="1076"/>
        <pc:sldMkLst>
          <pc:docMk/>
          <pc:sldMk cId="111677161" sldId="274"/>
        </pc:sldMkLst>
        <pc:spChg chg="mod">
          <ac:chgData name="Mrs L James" userId="S::l.james@kesbath.com::736b957d-e998-4538-afa8-8d5a9239170e" providerId="AD" clId="Web-{C22560D2-6E11-319A-D4F8-5561B9DFFCA8}" dt="2022-02-09T18:38:50.892" v="17" actId="20577"/>
          <ac:spMkLst>
            <pc:docMk/>
            <pc:sldMk cId="111677161" sldId="274"/>
            <ac:spMk id="2" creationId="{D536320B-A986-4A2B-83BE-5238BA5BCB44}"/>
          </ac:spMkLst>
        </pc:spChg>
        <pc:spChg chg="del">
          <ac:chgData name="Mrs L James" userId="S::l.james@kesbath.com::736b957d-e998-4538-afa8-8d5a9239170e" providerId="AD" clId="Web-{C22560D2-6E11-319A-D4F8-5561B9DFFCA8}" dt="2022-02-09T18:38:40.203" v="2"/>
          <ac:spMkLst>
            <pc:docMk/>
            <pc:sldMk cId="111677161" sldId="274"/>
            <ac:spMk id="3" creationId="{86716E45-40FA-446B-B989-C6A5CEF7C887}"/>
          </ac:spMkLst>
        </pc:spChg>
        <pc:spChg chg="add mod">
          <ac:chgData name="Mrs L James" userId="S::l.james@kesbath.com::736b957d-e998-4538-afa8-8d5a9239170e" providerId="AD" clId="Web-{C22560D2-6E11-319A-D4F8-5561B9DFFCA8}" dt="2022-02-09T18:40:33.602" v="89" actId="1076"/>
          <ac:spMkLst>
            <pc:docMk/>
            <pc:sldMk cId="111677161" sldId="274"/>
            <ac:spMk id="5" creationId="{34D40658-5184-44F1-949A-3474655A735D}"/>
          </ac:spMkLst>
        </pc:spChg>
        <pc:spChg chg="add mod">
          <ac:chgData name="Mrs L James" userId="S::l.james@kesbath.com::736b957d-e998-4538-afa8-8d5a9239170e" providerId="AD" clId="Web-{C22560D2-6E11-319A-D4F8-5561B9DFFCA8}" dt="2022-02-09T18:40:47.306" v="92" actId="1076"/>
          <ac:spMkLst>
            <pc:docMk/>
            <pc:sldMk cId="111677161" sldId="274"/>
            <ac:spMk id="6" creationId="{DE1DDE9B-FF5D-45CA-9709-853582B7D4F8}"/>
          </ac:spMkLst>
        </pc:spChg>
        <pc:picChg chg="add mod ord">
          <ac:chgData name="Mrs L James" userId="S::l.james@kesbath.com::736b957d-e998-4538-afa8-8d5a9239170e" providerId="AD" clId="Web-{C22560D2-6E11-319A-D4F8-5561B9DFFCA8}" dt="2022-02-09T18:38:41.813" v="3" actId="1076"/>
          <ac:picMkLst>
            <pc:docMk/>
            <pc:sldMk cId="111677161" sldId="274"/>
            <ac:picMk id="4" creationId="{A757AE96-7E4D-41C7-B443-6508F1B7558C}"/>
          </ac:picMkLst>
        </pc:picChg>
        <pc:picChg chg="add mod ord">
          <ac:chgData name="Mrs L James" userId="S::l.james@kesbath.com::736b957d-e998-4538-afa8-8d5a9239170e" providerId="AD" clId="Web-{C22560D2-6E11-319A-D4F8-5561B9DFFCA8}" dt="2022-02-09T18:40:44.368" v="91"/>
          <ac:picMkLst>
            <pc:docMk/>
            <pc:sldMk cId="111677161" sldId="274"/>
            <ac:picMk id="7" creationId="{B9CA1024-8260-45B3-91A5-D12CC1211186}"/>
          </ac:picMkLst>
        </pc:picChg>
        <pc:picChg chg="add mod">
          <ac:chgData name="Mrs L James" userId="S::l.james@kesbath.com::736b957d-e998-4538-afa8-8d5a9239170e" providerId="AD" clId="Web-{C22560D2-6E11-319A-D4F8-5561B9DFFCA8}" dt="2022-02-09T18:41:19.121" v="96" actId="1076"/>
          <ac:picMkLst>
            <pc:docMk/>
            <pc:sldMk cId="111677161" sldId="274"/>
            <ac:picMk id="8" creationId="{46D6FA6E-84B5-4AD2-B316-2926167CD9AC}"/>
          </ac:picMkLst>
        </pc:picChg>
      </pc:sldChg>
      <pc:sldChg chg="addSp modSp new modNotes">
        <pc:chgData name="Mrs L James" userId="S::l.james@kesbath.com::736b957d-e998-4538-afa8-8d5a9239170e" providerId="AD" clId="Web-{C22560D2-6E11-319A-D4F8-5561B9DFFCA8}" dt="2022-02-09T20:36:04.560" v="761"/>
        <pc:sldMkLst>
          <pc:docMk/>
          <pc:sldMk cId="3788353727" sldId="275"/>
        </pc:sldMkLst>
        <pc:spChg chg="mod">
          <ac:chgData name="Mrs L James" userId="S::l.james@kesbath.com::736b957d-e998-4538-afa8-8d5a9239170e" providerId="AD" clId="Web-{C22560D2-6E11-319A-D4F8-5561B9DFFCA8}" dt="2022-02-09T20:28:14.815" v="725" actId="20577"/>
          <ac:spMkLst>
            <pc:docMk/>
            <pc:sldMk cId="3788353727" sldId="275"/>
            <ac:spMk id="2" creationId="{5DFA089F-6B6C-48A9-9D79-4BEB751A62FB}"/>
          </ac:spMkLst>
        </pc:spChg>
        <pc:spChg chg="mod">
          <ac:chgData name="Mrs L James" userId="S::l.james@kesbath.com::736b957d-e998-4538-afa8-8d5a9239170e" providerId="AD" clId="Web-{C22560D2-6E11-319A-D4F8-5561B9DFFCA8}" dt="2022-02-09T20:28:54.551" v="743" actId="20577"/>
          <ac:spMkLst>
            <pc:docMk/>
            <pc:sldMk cId="3788353727" sldId="275"/>
            <ac:spMk id="3" creationId="{1AC51BCB-EC47-4BE7-AC23-8DBC0591F678}"/>
          </ac:spMkLst>
        </pc:spChg>
        <pc:picChg chg="add mod">
          <ac:chgData name="Mrs L James" userId="S::l.james@kesbath.com::736b957d-e998-4538-afa8-8d5a9239170e" providerId="AD" clId="Web-{C22560D2-6E11-319A-D4F8-5561B9DFFCA8}" dt="2022-02-09T18:58:40.958" v="218" actId="1076"/>
          <ac:picMkLst>
            <pc:docMk/>
            <pc:sldMk cId="3788353727" sldId="275"/>
            <ac:picMk id="4" creationId="{1C216A4B-E684-4EF9-81A1-69F1C70BB9D5}"/>
          </ac:picMkLst>
        </pc:picChg>
      </pc:sldChg>
      <pc:sldChg chg="addSp modSp new modNotes">
        <pc:chgData name="Mrs L James" userId="S::l.james@kesbath.com::736b957d-e998-4538-afa8-8d5a9239170e" providerId="AD" clId="Web-{C22560D2-6E11-319A-D4F8-5561B9DFFCA8}" dt="2022-02-09T20:36:47.623" v="768"/>
        <pc:sldMkLst>
          <pc:docMk/>
          <pc:sldMk cId="1970257410" sldId="276"/>
        </pc:sldMkLst>
        <pc:spChg chg="mod">
          <ac:chgData name="Mrs L James" userId="S::l.james@kesbath.com::736b957d-e998-4538-afa8-8d5a9239170e" providerId="AD" clId="Web-{C22560D2-6E11-319A-D4F8-5561B9DFFCA8}" dt="2022-02-09T20:01:00.405" v="369" actId="20577"/>
          <ac:spMkLst>
            <pc:docMk/>
            <pc:sldMk cId="1970257410" sldId="276"/>
            <ac:spMk id="2" creationId="{D433F660-8032-4633-8E6D-DA3CBDEF5F41}"/>
          </ac:spMkLst>
        </pc:spChg>
        <pc:spChg chg="mod">
          <ac:chgData name="Mrs L James" userId="S::l.james@kesbath.com::736b957d-e998-4538-afa8-8d5a9239170e" providerId="AD" clId="Web-{C22560D2-6E11-319A-D4F8-5561B9DFFCA8}" dt="2022-02-09T20:00:46.373" v="363" actId="20577"/>
          <ac:spMkLst>
            <pc:docMk/>
            <pc:sldMk cId="1970257410" sldId="276"/>
            <ac:spMk id="3" creationId="{711ED9CB-D1D9-4F23-9ABA-34B3E5E6BE14}"/>
          </ac:spMkLst>
        </pc:spChg>
        <pc:picChg chg="add mod">
          <ac:chgData name="Mrs L James" userId="S::l.james@kesbath.com::736b957d-e998-4538-afa8-8d5a9239170e" providerId="AD" clId="Web-{C22560D2-6E11-319A-D4F8-5561B9DFFCA8}" dt="2022-02-09T19:03:54.901" v="362" actId="1076"/>
          <ac:picMkLst>
            <pc:docMk/>
            <pc:sldMk cId="1970257410" sldId="276"/>
            <ac:picMk id="4" creationId="{0459EA44-417E-4BE1-B10C-DBB87E12B548}"/>
          </ac:picMkLst>
        </pc:picChg>
      </pc:sldChg>
      <pc:sldChg chg="addSp delSp modSp add replId modNotes">
        <pc:chgData name="Mrs L James" userId="S::l.james@kesbath.com::736b957d-e998-4538-afa8-8d5a9239170e" providerId="AD" clId="Web-{C22560D2-6E11-319A-D4F8-5561B9DFFCA8}" dt="2022-02-09T20:38:01.609" v="774"/>
        <pc:sldMkLst>
          <pc:docMk/>
          <pc:sldMk cId="3530236556" sldId="277"/>
        </pc:sldMkLst>
        <pc:spChg chg="mod">
          <ac:chgData name="Mrs L James" userId="S::l.james@kesbath.com::736b957d-e998-4538-afa8-8d5a9239170e" providerId="AD" clId="Web-{C22560D2-6E11-319A-D4F8-5561B9DFFCA8}" dt="2022-02-09T20:01:11.374" v="371" actId="20577"/>
          <ac:spMkLst>
            <pc:docMk/>
            <pc:sldMk cId="3530236556" sldId="277"/>
            <ac:spMk id="2" creationId="{D433F660-8032-4633-8E6D-DA3CBDEF5F41}"/>
          </ac:spMkLst>
        </pc:spChg>
        <pc:spChg chg="mod">
          <ac:chgData name="Mrs L James" userId="S::l.james@kesbath.com::736b957d-e998-4538-afa8-8d5a9239170e" providerId="AD" clId="Web-{C22560D2-6E11-319A-D4F8-5561B9DFFCA8}" dt="2022-02-09T20:01:44.015" v="392" actId="20577"/>
          <ac:spMkLst>
            <pc:docMk/>
            <pc:sldMk cId="3530236556" sldId="277"/>
            <ac:spMk id="3" creationId="{711ED9CB-D1D9-4F23-9ABA-34B3E5E6BE14}"/>
          </ac:spMkLst>
        </pc:spChg>
        <pc:picChg chg="del">
          <ac:chgData name="Mrs L James" userId="S::l.james@kesbath.com::736b957d-e998-4538-afa8-8d5a9239170e" providerId="AD" clId="Web-{C22560D2-6E11-319A-D4F8-5561B9DFFCA8}" dt="2022-02-09T20:01:46.624" v="393"/>
          <ac:picMkLst>
            <pc:docMk/>
            <pc:sldMk cId="3530236556" sldId="277"/>
            <ac:picMk id="4" creationId="{0459EA44-417E-4BE1-B10C-DBB87E12B548}"/>
          </ac:picMkLst>
        </pc:picChg>
        <pc:picChg chg="add mod">
          <ac:chgData name="Mrs L James" userId="S::l.james@kesbath.com::736b957d-e998-4538-afa8-8d5a9239170e" providerId="AD" clId="Web-{C22560D2-6E11-319A-D4F8-5561B9DFFCA8}" dt="2022-02-09T20:02:29.125" v="397" actId="14100"/>
          <ac:picMkLst>
            <pc:docMk/>
            <pc:sldMk cId="3530236556" sldId="277"/>
            <ac:picMk id="5" creationId="{DC758463-5CD3-48FA-AAB7-84E910BD050C}"/>
          </ac:picMkLst>
        </pc:picChg>
        <pc:picChg chg="add mod">
          <ac:chgData name="Mrs L James" userId="S::l.james@kesbath.com::736b957d-e998-4538-afa8-8d5a9239170e" providerId="AD" clId="Web-{C22560D2-6E11-319A-D4F8-5561B9DFFCA8}" dt="2022-02-09T20:03:16.423" v="403" actId="14100"/>
          <ac:picMkLst>
            <pc:docMk/>
            <pc:sldMk cId="3530236556" sldId="277"/>
            <ac:picMk id="6" creationId="{2BBB5A3A-3736-4C14-A08F-D609A51F5FCE}"/>
          </ac:picMkLst>
        </pc:picChg>
      </pc:sldChg>
      <pc:sldChg chg="addSp delSp modSp new modNotes">
        <pc:chgData name="Mrs L James" userId="S::l.james@kesbath.com::736b957d-e998-4538-afa8-8d5a9239170e" providerId="AD" clId="Web-{C22560D2-6E11-319A-D4F8-5561B9DFFCA8}" dt="2022-02-09T20:34:14.573" v="756"/>
        <pc:sldMkLst>
          <pc:docMk/>
          <pc:sldMk cId="2433983998" sldId="278"/>
        </pc:sldMkLst>
        <pc:spChg chg="mod">
          <ac:chgData name="Mrs L James" userId="S::l.james@kesbath.com::736b957d-e998-4538-afa8-8d5a9239170e" providerId="AD" clId="Web-{C22560D2-6E11-319A-D4F8-5561B9DFFCA8}" dt="2022-02-09T20:20:08.336" v="558" actId="20577"/>
          <ac:spMkLst>
            <pc:docMk/>
            <pc:sldMk cId="2433983998" sldId="278"/>
            <ac:spMk id="2" creationId="{CA41CEF6-ECF3-4759-A0FE-D1AB95DD65CF}"/>
          </ac:spMkLst>
        </pc:spChg>
        <pc:spChg chg="add del mod">
          <ac:chgData name="Mrs L James" userId="S::l.james@kesbath.com::736b957d-e998-4538-afa8-8d5a9239170e" providerId="AD" clId="Web-{C22560D2-6E11-319A-D4F8-5561B9DFFCA8}" dt="2022-02-09T20:16:59.910" v="429"/>
          <ac:spMkLst>
            <pc:docMk/>
            <pc:sldMk cId="2433983998" sldId="278"/>
            <ac:spMk id="3" creationId="{E0CB1222-0130-4042-9D9D-7D87C5EACC54}"/>
          </ac:spMkLst>
        </pc:spChg>
        <pc:spChg chg="add mod">
          <ac:chgData name="Mrs L James" userId="S::l.james@kesbath.com::736b957d-e998-4538-afa8-8d5a9239170e" providerId="AD" clId="Web-{C22560D2-6E11-319A-D4F8-5561B9DFFCA8}" dt="2022-02-09T20:33:56.245" v="751" actId="20577"/>
          <ac:spMkLst>
            <pc:docMk/>
            <pc:sldMk cId="2433983998" sldId="278"/>
            <ac:spMk id="6" creationId="{98B64622-81F3-4776-833B-D5DE097BA823}"/>
          </ac:spMkLst>
        </pc:spChg>
        <pc:picChg chg="add del mod ord">
          <ac:chgData name="Mrs L James" userId="S::l.james@kesbath.com::736b957d-e998-4538-afa8-8d5a9239170e" providerId="AD" clId="Web-{C22560D2-6E11-319A-D4F8-5561B9DFFCA8}" dt="2022-02-09T20:16:56.019" v="428"/>
          <ac:picMkLst>
            <pc:docMk/>
            <pc:sldMk cId="2433983998" sldId="278"/>
            <ac:picMk id="4" creationId="{A4CB0CE4-F7EF-4362-958C-41E77855FC8C}"/>
          </ac:picMkLst>
        </pc:picChg>
        <pc:picChg chg="add mod ord">
          <ac:chgData name="Mrs L James" userId="S::l.james@kesbath.com::736b957d-e998-4538-afa8-8d5a9239170e" providerId="AD" clId="Web-{C22560D2-6E11-319A-D4F8-5561B9DFFCA8}" dt="2022-02-09T20:17:08.379" v="431" actId="14100"/>
          <ac:picMkLst>
            <pc:docMk/>
            <pc:sldMk cId="2433983998" sldId="278"/>
            <ac:picMk id="5" creationId="{5FD85416-77D4-4C74-86BE-52C68D236C02}"/>
          </ac:picMkLst>
        </pc:picChg>
        <pc:inkChg chg="add">
          <ac:chgData name="Mrs L James" userId="S::l.james@kesbath.com::736b957d-e998-4538-afa8-8d5a9239170e" providerId="AD" clId="Web-{C22560D2-6E11-319A-D4F8-5561B9DFFCA8}" dt="2022-02-09T20:18:28.912" v="508"/>
          <ac:inkMkLst>
            <pc:docMk/>
            <pc:sldMk cId="2433983998" sldId="278"/>
            <ac:inkMk id="7" creationId="{99778D5D-3EB4-478D-8C5F-F708590BFCA1}"/>
          </ac:inkMkLst>
        </pc:inkChg>
        <pc:inkChg chg="add">
          <ac:chgData name="Mrs L James" userId="S::l.james@kesbath.com::736b957d-e998-4538-afa8-8d5a9239170e" providerId="AD" clId="Web-{C22560D2-6E11-319A-D4F8-5561B9DFFCA8}" dt="2022-02-09T20:18:32.896" v="509"/>
          <ac:inkMkLst>
            <pc:docMk/>
            <pc:sldMk cId="2433983998" sldId="278"/>
            <ac:inkMk id="8" creationId="{450AC6E9-AD5B-4AD2-820F-1D3598AEE1CD}"/>
          </ac:inkMkLst>
        </pc:inkChg>
      </pc:sldChg>
      <pc:sldChg chg="addSp delSp modSp add replId modNotes">
        <pc:chgData name="Mrs L James" userId="S::l.james@kesbath.com::736b957d-e998-4538-afa8-8d5a9239170e" providerId="AD" clId="Web-{C22560D2-6E11-319A-D4F8-5561B9DFFCA8}" dt="2022-02-09T20:40:10.659" v="779"/>
        <pc:sldMkLst>
          <pc:docMk/>
          <pc:sldMk cId="577498929" sldId="279"/>
        </pc:sldMkLst>
        <pc:spChg chg="mod">
          <ac:chgData name="Mrs L James" userId="S::l.james@kesbath.com::736b957d-e998-4538-afa8-8d5a9239170e" providerId="AD" clId="Web-{C22560D2-6E11-319A-D4F8-5561B9DFFCA8}" dt="2022-02-09T20:21:27.010" v="561" actId="20577"/>
          <ac:spMkLst>
            <pc:docMk/>
            <pc:sldMk cId="577498929" sldId="279"/>
            <ac:spMk id="2" creationId="{CA41CEF6-ECF3-4759-A0FE-D1AB95DD65CF}"/>
          </ac:spMkLst>
        </pc:spChg>
        <pc:spChg chg="add del mod">
          <ac:chgData name="Mrs L James" userId="S::l.james@kesbath.com::736b957d-e998-4538-afa8-8d5a9239170e" providerId="AD" clId="Web-{C22560D2-6E11-319A-D4F8-5561B9DFFCA8}" dt="2022-02-09T20:21:46.619" v="563"/>
          <ac:spMkLst>
            <pc:docMk/>
            <pc:sldMk cId="577498929" sldId="279"/>
            <ac:spMk id="4" creationId="{1EB3409C-3F70-4C78-AE42-A8F2833F0BFB}"/>
          </ac:spMkLst>
        </pc:spChg>
        <pc:spChg chg="mod">
          <ac:chgData name="Mrs L James" userId="S::l.james@kesbath.com::736b957d-e998-4538-afa8-8d5a9239170e" providerId="AD" clId="Web-{C22560D2-6E11-319A-D4F8-5561B9DFFCA8}" dt="2022-02-09T20:27:03.392" v="700" actId="20577"/>
          <ac:spMkLst>
            <pc:docMk/>
            <pc:sldMk cId="577498929" sldId="279"/>
            <ac:spMk id="6" creationId="{98B64622-81F3-4776-833B-D5DE097BA823}"/>
          </ac:spMkLst>
        </pc:spChg>
        <pc:picChg chg="del">
          <ac:chgData name="Mrs L James" userId="S::l.james@kesbath.com::736b957d-e998-4538-afa8-8d5a9239170e" providerId="AD" clId="Web-{C22560D2-6E11-319A-D4F8-5561B9DFFCA8}" dt="2022-02-09T20:21:45.479" v="562"/>
          <ac:picMkLst>
            <pc:docMk/>
            <pc:sldMk cId="577498929" sldId="279"/>
            <ac:picMk id="5" creationId="{5FD85416-77D4-4C74-86BE-52C68D236C02}"/>
          </ac:picMkLst>
        </pc:picChg>
        <pc:picChg chg="add mod ord">
          <ac:chgData name="Mrs L James" userId="S::l.james@kesbath.com::736b957d-e998-4538-afa8-8d5a9239170e" providerId="AD" clId="Web-{C22560D2-6E11-319A-D4F8-5561B9DFFCA8}" dt="2022-02-09T20:22:02.729" v="568" actId="1076"/>
          <ac:picMkLst>
            <pc:docMk/>
            <pc:sldMk cId="577498929" sldId="279"/>
            <ac:picMk id="9" creationId="{377E52F5-2FB2-4806-9AA5-83C7CEC42C53}"/>
          </ac:picMkLst>
        </pc:picChg>
        <pc:picChg chg="add mod">
          <ac:chgData name="Mrs L James" userId="S::l.james@kesbath.com::736b957d-e998-4538-afa8-8d5a9239170e" providerId="AD" clId="Web-{C22560D2-6E11-319A-D4F8-5561B9DFFCA8}" dt="2022-02-09T20:27:18.048" v="705" actId="14100"/>
          <ac:picMkLst>
            <pc:docMk/>
            <pc:sldMk cId="577498929" sldId="279"/>
            <ac:picMk id="10" creationId="{F26BF04F-E933-46C5-A6A7-783032BCD71F}"/>
          </ac:picMkLst>
        </pc:picChg>
      </pc:sldChg>
    </pc:docChg>
  </pc:docChgLst>
  <pc:docChgLst>
    <pc:chgData name="Mrs L James" userId="S::l.james@kesbath.com::736b957d-e998-4538-afa8-8d5a9239170e" providerId="AD" clId="Web-{4C665DF2-FBCF-448E-940F-1D34DACFCE8B}"/>
    <pc:docChg chg="addSld modSld">
      <pc:chgData name="Mrs L James" userId="S::l.james@kesbath.com::736b957d-e998-4538-afa8-8d5a9239170e" providerId="AD" clId="Web-{4C665DF2-FBCF-448E-940F-1D34DACFCE8B}" dt="2022-02-06T21:26:56.056" v="484" actId="1076"/>
      <pc:docMkLst>
        <pc:docMk/>
      </pc:docMkLst>
      <pc:sldChg chg="modSp">
        <pc:chgData name="Mrs L James" userId="S::l.james@kesbath.com::736b957d-e998-4538-afa8-8d5a9239170e" providerId="AD" clId="Web-{4C665DF2-FBCF-448E-940F-1D34DACFCE8B}" dt="2022-02-06T20:32:31.881" v="0" actId="20577"/>
        <pc:sldMkLst>
          <pc:docMk/>
          <pc:sldMk cId="109857222" sldId="256"/>
        </pc:sldMkLst>
        <pc:spChg chg="mod">
          <ac:chgData name="Mrs L James" userId="S::l.james@kesbath.com::736b957d-e998-4538-afa8-8d5a9239170e" providerId="AD" clId="Web-{4C665DF2-FBCF-448E-940F-1D34DACFCE8B}" dt="2022-02-06T20:32:31.881" v="0" actId="20577"/>
          <ac:spMkLst>
            <pc:docMk/>
            <pc:sldMk cId="109857222" sldId="256"/>
            <ac:spMk id="2" creationId="{00000000-0000-0000-0000-000000000000}"/>
          </ac:spMkLst>
        </pc:spChg>
      </pc:sldChg>
      <pc:sldChg chg="modSp new">
        <pc:chgData name="Mrs L James" userId="S::l.james@kesbath.com::736b957d-e998-4538-afa8-8d5a9239170e" providerId="AD" clId="Web-{4C665DF2-FBCF-448E-940F-1D34DACFCE8B}" dt="2022-02-06T20:33:14.413" v="13" actId="20577"/>
        <pc:sldMkLst>
          <pc:docMk/>
          <pc:sldMk cId="4233539880" sldId="257"/>
        </pc:sldMkLst>
        <pc:spChg chg="mod">
          <ac:chgData name="Mrs L James" userId="S::l.james@kesbath.com::736b957d-e998-4538-afa8-8d5a9239170e" providerId="AD" clId="Web-{4C665DF2-FBCF-448E-940F-1D34DACFCE8B}" dt="2022-02-06T20:33:14.413" v="13" actId="20577"/>
          <ac:spMkLst>
            <pc:docMk/>
            <pc:sldMk cId="4233539880" sldId="257"/>
            <ac:spMk id="2" creationId="{3DFF1ACF-3723-491E-80BE-034698882AD6}"/>
          </ac:spMkLst>
        </pc:spChg>
        <pc:spChg chg="mod">
          <ac:chgData name="Mrs L James" userId="S::l.james@kesbath.com::736b957d-e998-4538-afa8-8d5a9239170e" providerId="AD" clId="Web-{4C665DF2-FBCF-448E-940F-1D34DACFCE8B}" dt="2022-02-06T20:33:01.022" v="4" actId="20577"/>
          <ac:spMkLst>
            <pc:docMk/>
            <pc:sldMk cId="4233539880" sldId="257"/>
            <ac:spMk id="3" creationId="{5EDDFB77-EBE4-4640-B9B2-3EBEB0CD6A83}"/>
          </ac:spMkLst>
        </pc:spChg>
      </pc:sldChg>
      <pc:sldChg chg="modSp new">
        <pc:chgData name="Mrs L James" userId="S::l.james@kesbath.com::736b957d-e998-4538-afa8-8d5a9239170e" providerId="AD" clId="Web-{4C665DF2-FBCF-448E-940F-1D34DACFCE8B}" dt="2022-02-06T20:41:37.364" v="27" actId="20577"/>
        <pc:sldMkLst>
          <pc:docMk/>
          <pc:sldMk cId="2770740399" sldId="258"/>
        </pc:sldMkLst>
        <pc:spChg chg="mod">
          <ac:chgData name="Mrs L James" userId="S::l.james@kesbath.com::736b957d-e998-4538-afa8-8d5a9239170e" providerId="AD" clId="Web-{4C665DF2-FBCF-448E-940F-1D34DACFCE8B}" dt="2022-02-06T20:41:16.644" v="21" actId="20577"/>
          <ac:spMkLst>
            <pc:docMk/>
            <pc:sldMk cId="2770740399" sldId="258"/>
            <ac:spMk id="2" creationId="{3DA54472-52B6-42ED-9964-34B785A7A7EC}"/>
          </ac:spMkLst>
        </pc:spChg>
        <pc:spChg chg="mod">
          <ac:chgData name="Mrs L James" userId="S::l.james@kesbath.com::736b957d-e998-4538-afa8-8d5a9239170e" providerId="AD" clId="Web-{4C665DF2-FBCF-448E-940F-1D34DACFCE8B}" dt="2022-02-06T20:41:37.364" v="27" actId="20577"/>
          <ac:spMkLst>
            <pc:docMk/>
            <pc:sldMk cId="2770740399" sldId="258"/>
            <ac:spMk id="3" creationId="{8DC77F66-9C0F-4092-8C11-D547EC2AC1AB}"/>
          </ac:spMkLst>
        </pc:spChg>
      </pc:sldChg>
      <pc:sldChg chg="addSp modSp new">
        <pc:chgData name="Mrs L James" userId="S::l.james@kesbath.com::736b957d-e998-4538-afa8-8d5a9239170e" providerId="AD" clId="Web-{4C665DF2-FBCF-448E-940F-1D34DACFCE8B}" dt="2022-02-06T21:14:57.162" v="407" actId="20577"/>
        <pc:sldMkLst>
          <pc:docMk/>
          <pc:sldMk cId="1300586507" sldId="259"/>
        </pc:sldMkLst>
        <pc:spChg chg="mod">
          <ac:chgData name="Mrs L James" userId="S::l.james@kesbath.com::736b957d-e998-4538-afa8-8d5a9239170e" providerId="AD" clId="Web-{4C665DF2-FBCF-448E-940F-1D34DACFCE8B}" dt="2022-02-06T20:42:01.427" v="34" actId="20577"/>
          <ac:spMkLst>
            <pc:docMk/>
            <pc:sldMk cId="1300586507" sldId="259"/>
            <ac:spMk id="2" creationId="{E92B1EF9-E99C-46BA-B427-6519EBFF80F0}"/>
          </ac:spMkLst>
        </pc:spChg>
        <pc:spChg chg="mod">
          <ac:chgData name="Mrs L James" userId="S::l.james@kesbath.com::736b957d-e998-4538-afa8-8d5a9239170e" providerId="AD" clId="Web-{4C665DF2-FBCF-448E-940F-1D34DACFCE8B}" dt="2022-02-06T20:42:30.474" v="37" actId="20577"/>
          <ac:spMkLst>
            <pc:docMk/>
            <pc:sldMk cId="1300586507" sldId="259"/>
            <ac:spMk id="3" creationId="{93905D02-B36C-4282-A6F2-0876B3F71107}"/>
          </ac:spMkLst>
        </pc:spChg>
        <pc:spChg chg="add mod">
          <ac:chgData name="Mrs L James" userId="S::l.james@kesbath.com::736b957d-e998-4538-afa8-8d5a9239170e" providerId="AD" clId="Web-{4C665DF2-FBCF-448E-940F-1D34DACFCE8B}" dt="2022-02-06T21:14:57.162" v="407" actId="20577"/>
          <ac:spMkLst>
            <pc:docMk/>
            <pc:sldMk cId="1300586507" sldId="259"/>
            <ac:spMk id="4" creationId="{6517CEDD-D3C8-4E0F-B684-37B3721F77AF}"/>
          </ac:spMkLst>
        </pc:spChg>
      </pc:sldChg>
      <pc:sldChg chg="addSp modSp add replId modNotes">
        <pc:chgData name="Mrs L James" userId="S::l.james@kesbath.com::736b957d-e998-4538-afa8-8d5a9239170e" providerId="AD" clId="Web-{4C665DF2-FBCF-448E-940F-1D34DACFCE8B}" dt="2022-02-06T21:05:11.882" v="301"/>
        <pc:sldMkLst>
          <pc:docMk/>
          <pc:sldMk cId="390454951" sldId="260"/>
        </pc:sldMkLst>
        <pc:spChg chg="mod">
          <ac:chgData name="Mrs L James" userId="S::l.james@kesbath.com::736b957d-e998-4538-afa8-8d5a9239170e" providerId="AD" clId="Web-{4C665DF2-FBCF-448E-940F-1D34DACFCE8B}" dt="2022-02-06T20:44:32.571" v="139" actId="20577"/>
          <ac:spMkLst>
            <pc:docMk/>
            <pc:sldMk cId="390454951" sldId="260"/>
            <ac:spMk id="2" creationId="{E92B1EF9-E99C-46BA-B427-6519EBFF80F0}"/>
          </ac:spMkLst>
        </pc:spChg>
        <pc:spChg chg="mod">
          <ac:chgData name="Mrs L James" userId="S::l.james@kesbath.com::736b957d-e998-4538-afa8-8d5a9239170e" providerId="AD" clId="Web-{4C665DF2-FBCF-448E-940F-1D34DACFCE8B}" dt="2022-02-06T20:44:40.946" v="141" actId="20577"/>
          <ac:spMkLst>
            <pc:docMk/>
            <pc:sldMk cId="390454951" sldId="260"/>
            <ac:spMk id="3" creationId="{93905D02-B36C-4282-A6F2-0876B3F71107}"/>
          </ac:spMkLst>
        </pc:spChg>
        <pc:spChg chg="mod">
          <ac:chgData name="Mrs L James" userId="S::l.james@kesbath.com::736b957d-e998-4538-afa8-8d5a9239170e" providerId="AD" clId="Web-{4C665DF2-FBCF-448E-940F-1D34DACFCE8B}" dt="2022-02-06T20:45:57.010" v="165" actId="1076"/>
          <ac:spMkLst>
            <pc:docMk/>
            <pc:sldMk cId="390454951" sldId="260"/>
            <ac:spMk id="4" creationId="{6517CEDD-D3C8-4E0F-B684-37B3721F77AF}"/>
          </ac:spMkLst>
        </pc:spChg>
        <pc:picChg chg="add mod">
          <ac:chgData name="Mrs L James" userId="S::l.james@kesbath.com::736b957d-e998-4538-afa8-8d5a9239170e" providerId="AD" clId="Web-{4C665DF2-FBCF-448E-940F-1D34DACFCE8B}" dt="2022-02-06T20:46:06.042" v="169" actId="14100"/>
          <ac:picMkLst>
            <pc:docMk/>
            <pc:sldMk cId="390454951" sldId="260"/>
            <ac:picMk id="5" creationId="{4A11950C-FA4E-4867-BA41-86EAD18FFFC5}"/>
          </ac:picMkLst>
        </pc:picChg>
      </pc:sldChg>
      <pc:sldChg chg="addSp delSp modSp add replId">
        <pc:chgData name="Mrs L James" userId="S::l.james@kesbath.com::736b957d-e998-4538-afa8-8d5a9239170e" providerId="AD" clId="Web-{4C665DF2-FBCF-448E-940F-1D34DACFCE8B}" dt="2022-02-06T20:53:07.240" v="274" actId="14100"/>
        <pc:sldMkLst>
          <pc:docMk/>
          <pc:sldMk cId="3813429267" sldId="261"/>
        </pc:sldMkLst>
        <pc:spChg chg="mod">
          <ac:chgData name="Mrs L James" userId="S::l.james@kesbath.com::736b957d-e998-4538-afa8-8d5a9239170e" providerId="AD" clId="Web-{4C665DF2-FBCF-448E-940F-1D34DACFCE8B}" dt="2022-02-06T20:50:27.346" v="173" actId="20577"/>
          <ac:spMkLst>
            <pc:docMk/>
            <pc:sldMk cId="3813429267" sldId="261"/>
            <ac:spMk id="2" creationId="{E92B1EF9-E99C-46BA-B427-6519EBFF80F0}"/>
          </ac:spMkLst>
        </pc:spChg>
        <pc:spChg chg="mod">
          <ac:chgData name="Mrs L James" userId="S::l.james@kesbath.com::736b957d-e998-4538-afa8-8d5a9239170e" providerId="AD" clId="Web-{4C665DF2-FBCF-448E-940F-1D34DACFCE8B}" dt="2022-02-06T20:50:46.221" v="188" actId="20577"/>
          <ac:spMkLst>
            <pc:docMk/>
            <pc:sldMk cId="3813429267" sldId="261"/>
            <ac:spMk id="3" creationId="{93905D02-B36C-4282-A6F2-0876B3F71107}"/>
          </ac:spMkLst>
        </pc:spChg>
        <pc:spChg chg="mod">
          <ac:chgData name="Mrs L James" userId="S::l.james@kesbath.com::736b957d-e998-4538-afa8-8d5a9239170e" providerId="AD" clId="Web-{4C665DF2-FBCF-448E-940F-1D34DACFCE8B}" dt="2022-02-06T20:50:41.908" v="186" actId="20577"/>
          <ac:spMkLst>
            <pc:docMk/>
            <pc:sldMk cId="3813429267" sldId="261"/>
            <ac:spMk id="4" creationId="{6517CEDD-D3C8-4E0F-B684-37B3721F77AF}"/>
          </ac:spMkLst>
        </pc:spChg>
        <pc:spChg chg="add mod">
          <ac:chgData name="Mrs L James" userId="S::l.james@kesbath.com::736b957d-e998-4538-afa8-8d5a9239170e" providerId="AD" clId="Web-{4C665DF2-FBCF-448E-940F-1D34DACFCE8B}" dt="2022-02-06T20:52:37.521" v="268" actId="20577"/>
          <ac:spMkLst>
            <pc:docMk/>
            <pc:sldMk cId="3813429267" sldId="261"/>
            <ac:spMk id="7" creationId="{D69237FC-071F-4973-896C-DC9522FFFC84}"/>
          </ac:spMkLst>
        </pc:spChg>
        <pc:picChg chg="del">
          <ac:chgData name="Mrs L James" userId="S::l.james@kesbath.com::736b957d-e998-4538-afa8-8d5a9239170e" providerId="AD" clId="Web-{4C665DF2-FBCF-448E-940F-1D34DACFCE8B}" dt="2022-02-06T20:50:42.924" v="187"/>
          <ac:picMkLst>
            <pc:docMk/>
            <pc:sldMk cId="3813429267" sldId="261"/>
            <ac:picMk id="5" creationId="{4A11950C-FA4E-4867-BA41-86EAD18FFFC5}"/>
          </ac:picMkLst>
        </pc:picChg>
        <pc:picChg chg="add mod">
          <ac:chgData name="Mrs L James" userId="S::l.james@kesbath.com::736b957d-e998-4538-afa8-8d5a9239170e" providerId="AD" clId="Web-{4C665DF2-FBCF-448E-940F-1D34DACFCE8B}" dt="2022-02-06T20:51:07.722" v="191" actId="14100"/>
          <ac:picMkLst>
            <pc:docMk/>
            <pc:sldMk cId="3813429267" sldId="261"/>
            <ac:picMk id="6" creationId="{2614C725-5C66-48B0-B6ED-45CB06298470}"/>
          </ac:picMkLst>
        </pc:picChg>
        <pc:picChg chg="add mod">
          <ac:chgData name="Mrs L James" userId="S::l.james@kesbath.com::736b957d-e998-4538-afa8-8d5a9239170e" providerId="AD" clId="Web-{4C665DF2-FBCF-448E-940F-1D34DACFCE8B}" dt="2022-02-06T20:52:42.505" v="271" actId="14100"/>
          <ac:picMkLst>
            <pc:docMk/>
            <pc:sldMk cId="3813429267" sldId="261"/>
            <ac:picMk id="8" creationId="{4E3762B4-5821-448D-B896-FC5BDEFDF1AF}"/>
          </ac:picMkLst>
        </pc:picChg>
        <pc:picChg chg="add mod">
          <ac:chgData name="Mrs L James" userId="S::l.james@kesbath.com::736b957d-e998-4538-afa8-8d5a9239170e" providerId="AD" clId="Web-{4C665DF2-FBCF-448E-940F-1D34DACFCE8B}" dt="2022-02-06T20:53:07.240" v="274" actId="14100"/>
          <ac:picMkLst>
            <pc:docMk/>
            <pc:sldMk cId="3813429267" sldId="261"/>
            <ac:picMk id="9" creationId="{BD6CE5F4-40AA-4571-806D-85739AF861B2}"/>
          </ac:picMkLst>
        </pc:picChg>
      </pc:sldChg>
      <pc:sldChg chg="addSp delSp modSp new modNotes">
        <pc:chgData name="Mrs L James" userId="S::l.james@kesbath.com::736b957d-e998-4538-afa8-8d5a9239170e" providerId="AD" clId="Web-{4C665DF2-FBCF-448E-940F-1D34DACFCE8B}" dt="2022-02-06T21:04:50.554" v="294"/>
        <pc:sldMkLst>
          <pc:docMk/>
          <pc:sldMk cId="3079999407" sldId="262"/>
        </pc:sldMkLst>
        <pc:spChg chg="mod">
          <ac:chgData name="Mrs L James" userId="S::l.james@kesbath.com::736b957d-e998-4538-afa8-8d5a9239170e" providerId="AD" clId="Web-{4C665DF2-FBCF-448E-940F-1D34DACFCE8B}" dt="2022-02-06T21:03:06.411" v="282" actId="20577"/>
          <ac:spMkLst>
            <pc:docMk/>
            <pc:sldMk cId="3079999407" sldId="262"/>
            <ac:spMk id="2" creationId="{3B741B6D-7E17-4F4C-B557-04B64845709F}"/>
          </ac:spMkLst>
        </pc:spChg>
        <pc:spChg chg="del">
          <ac:chgData name="Mrs L James" userId="S::l.james@kesbath.com::736b957d-e998-4538-afa8-8d5a9239170e" providerId="AD" clId="Web-{4C665DF2-FBCF-448E-940F-1D34DACFCE8B}" dt="2022-02-06T21:03:08.161" v="283"/>
          <ac:spMkLst>
            <pc:docMk/>
            <pc:sldMk cId="3079999407" sldId="262"/>
            <ac:spMk id="3" creationId="{FAB5687A-8727-427C-B9BC-979EE583714E}"/>
          </ac:spMkLst>
        </pc:spChg>
        <pc:picChg chg="add mod ord">
          <ac:chgData name="Mrs L James" userId="S::l.james@kesbath.com::736b957d-e998-4538-afa8-8d5a9239170e" providerId="AD" clId="Web-{4C665DF2-FBCF-448E-940F-1D34DACFCE8B}" dt="2022-02-06T21:03:10.567" v="285" actId="1076"/>
          <ac:picMkLst>
            <pc:docMk/>
            <pc:sldMk cId="3079999407" sldId="262"/>
            <ac:picMk id="4" creationId="{C95AE526-6CB3-43F0-A64B-63CFD90F7BFF}"/>
          </ac:picMkLst>
        </pc:picChg>
        <pc:picChg chg="add mod">
          <ac:chgData name="Mrs L James" userId="S::l.james@kesbath.com::736b957d-e998-4538-afa8-8d5a9239170e" providerId="AD" clId="Web-{4C665DF2-FBCF-448E-940F-1D34DACFCE8B}" dt="2022-02-06T21:03:49.177" v="288" actId="14100"/>
          <ac:picMkLst>
            <pc:docMk/>
            <pc:sldMk cId="3079999407" sldId="262"/>
            <ac:picMk id="5" creationId="{64211F61-623C-4AFB-AB71-F61417F9A51F}"/>
          </ac:picMkLst>
        </pc:picChg>
        <pc:picChg chg="add mod">
          <ac:chgData name="Mrs L James" userId="S::l.james@kesbath.com::736b957d-e998-4538-afa8-8d5a9239170e" providerId="AD" clId="Web-{4C665DF2-FBCF-448E-940F-1D34DACFCE8B}" dt="2022-02-06T21:04:22.412" v="292" actId="1076"/>
          <ac:picMkLst>
            <pc:docMk/>
            <pc:sldMk cId="3079999407" sldId="262"/>
            <ac:picMk id="6" creationId="{AE89E6D4-0603-4034-BC70-15BD8B513DD0}"/>
          </ac:picMkLst>
        </pc:picChg>
      </pc:sldChg>
      <pc:sldChg chg="addSp modSp new">
        <pc:chgData name="Mrs L James" userId="S::l.james@kesbath.com::736b957d-e998-4538-afa8-8d5a9239170e" providerId="AD" clId="Web-{4C665DF2-FBCF-448E-940F-1D34DACFCE8B}" dt="2022-02-06T21:14:16.614" v="395" actId="20577"/>
        <pc:sldMkLst>
          <pc:docMk/>
          <pc:sldMk cId="2513517127" sldId="263"/>
        </pc:sldMkLst>
        <pc:spChg chg="mod">
          <ac:chgData name="Mrs L James" userId="S::l.james@kesbath.com::736b957d-e998-4538-afa8-8d5a9239170e" providerId="AD" clId="Web-{4C665DF2-FBCF-448E-940F-1D34DACFCE8B}" dt="2022-02-06T21:11:01.422" v="315" actId="20577"/>
          <ac:spMkLst>
            <pc:docMk/>
            <pc:sldMk cId="2513517127" sldId="263"/>
            <ac:spMk id="2" creationId="{EC8767A2-75F4-4F92-9407-FDEA4575D56B}"/>
          </ac:spMkLst>
        </pc:spChg>
        <pc:spChg chg="mod">
          <ac:chgData name="Mrs L James" userId="S::l.james@kesbath.com::736b957d-e998-4538-afa8-8d5a9239170e" providerId="AD" clId="Web-{4C665DF2-FBCF-448E-940F-1D34DACFCE8B}" dt="2022-02-06T21:12:49.706" v="368" actId="1076"/>
          <ac:spMkLst>
            <pc:docMk/>
            <pc:sldMk cId="2513517127" sldId="263"/>
            <ac:spMk id="3" creationId="{7656FACD-1BB0-493F-AC7E-27F08C075663}"/>
          </ac:spMkLst>
        </pc:spChg>
        <pc:spChg chg="add mod">
          <ac:chgData name="Mrs L James" userId="S::l.james@kesbath.com::736b957d-e998-4538-afa8-8d5a9239170e" providerId="AD" clId="Web-{4C665DF2-FBCF-448E-940F-1D34DACFCE8B}" dt="2022-02-06T21:14:16.614" v="395" actId="20577"/>
          <ac:spMkLst>
            <pc:docMk/>
            <pc:sldMk cId="2513517127" sldId="263"/>
            <ac:spMk id="7" creationId="{FB1C939D-38C3-4BF1-8DD4-89BD87E98679}"/>
          </ac:spMkLst>
        </pc:spChg>
        <pc:picChg chg="add mod">
          <ac:chgData name="Mrs L James" userId="S::l.james@kesbath.com::736b957d-e998-4538-afa8-8d5a9239170e" providerId="AD" clId="Web-{4C665DF2-FBCF-448E-940F-1D34DACFCE8B}" dt="2022-02-06T21:12:51.206" v="369" actId="1076"/>
          <ac:picMkLst>
            <pc:docMk/>
            <pc:sldMk cId="2513517127" sldId="263"/>
            <ac:picMk id="4" creationId="{1B1D843C-37C4-4472-B891-862837646A57}"/>
          </ac:picMkLst>
        </pc:picChg>
        <pc:picChg chg="add mod">
          <ac:chgData name="Mrs L James" userId="S::l.james@kesbath.com::736b957d-e998-4538-afa8-8d5a9239170e" providerId="AD" clId="Web-{4C665DF2-FBCF-448E-940F-1D34DACFCE8B}" dt="2022-02-06T21:12:56.972" v="372" actId="1076"/>
          <ac:picMkLst>
            <pc:docMk/>
            <pc:sldMk cId="2513517127" sldId="263"/>
            <ac:picMk id="5" creationId="{CF480DD8-06D0-40FA-8AF2-E13219FA2F4C}"/>
          </ac:picMkLst>
        </pc:picChg>
        <pc:picChg chg="add mod">
          <ac:chgData name="Mrs L James" userId="S::l.james@kesbath.com::736b957d-e998-4538-afa8-8d5a9239170e" providerId="AD" clId="Web-{4C665DF2-FBCF-448E-940F-1D34DACFCE8B}" dt="2022-02-06T21:13:34.801" v="375" actId="14100"/>
          <ac:picMkLst>
            <pc:docMk/>
            <pc:sldMk cId="2513517127" sldId="263"/>
            <ac:picMk id="6" creationId="{F3BC71B5-358A-47B1-A50F-1954C0BD12E3}"/>
          </ac:picMkLst>
        </pc:picChg>
      </pc:sldChg>
      <pc:sldChg chg="addSp modSp new">
        <pc:chgData name="Mrs L James" userId="S::l.james@kesbath.com::736b957d-e998-4538-afa8-8d5a9239170e" providerId="AD" clId="Web-{4C665DF2-FBCF-448E-940F-1D34DACFCE8B}" dt="2022-02-06T21:26:56.056" v="484" actId="1076"/>
        <pc:sldMkLst>
          <pc:docMk/>
          <pc:sldMk cId="3068998953" sldId="264"/>
        </pc:sldMkLst>
        <pc:spChg chg="mod">
          <ac:chgData name="Mrs L James" userId="S::l.james@kesbath.com::736b957d-e998-4538-afa8-8d5a9239170e" providerId="AD" clId="Web-{4C665DF2-FBCF-448E-940F-1D34DACFCE8B}" dt="2022-02-06T21:26:08.914" v="478" actId="1076"/>
          <ac:spMkLst>
            <pc:docMk/>
            <pc:sldMk cId="3068998953" sldId="264"/>
            <ac:spMk id="2" creationId="{6A9F7F3C-220C-4A48-BCC5-338BE991C6BE}"/>
          </ac:spMkLst>
        </pc:spChg>
        <pc:spChg chg="mod">
          <ac:chgData name="Mrs L James" userId="S::l.james@kesbath.com::736b957d-e998-4538-afa8-8d5a9239170e" providerId="AD" clId="Web-{4C665DF2-FBCF-448E-940F-1D34DACFCE8B}" dt="2022-02-06T21:26:11.336" v="479" actId="1076"/>
          <ac:spMkLst>
            <pc:docMk/>
            <pc:sldMk cId="3068998953" sldId="264"/>
            <ac:spMk id="3" creationId="{240F098C-BAF1-42B9-BA48-5253D9131BEF}"/>
          </ac:spMkLst>
        </pc:spChg>
        <pc:spChg chg="add mod">
          <ac:chgData name="Mrs L James" userId="S::l.james@kesbath.com::736b957d-e998-4538-afa8-8d5a9239170e" providerId="AD" clId="Web-{4C665DF2-FBCF-448E-940F-1D34DACFCE8B}" dt="2022-02-06T21:26:04.571" v="477" actId="1076"/>
          <ac:spMkLst>
            <pc:docMk/>
            <pc:sldMk cId="3068998953" sldId="264"/>
            <ac:spMk id="4" creationId="{5667B256-C04E-47E6-B2CA-EBB7585D3728}"/>
          </ac:spMkLst>
        </pc:spChg>
        <pc:picChg chg="add mod">
          <ac:chgData name="Mrs L James" userId="S::l.james@kesbath.com::736b957d-e998-4538-afa8-8d5a9239170e" providerId="AD" clId="Web-{4C665DF2-FBCF-448E-940F-1D34DACFCE8B}" dt="2022-02-06T21:26:13.149" v="480" actId="1076"/>
          <ac:picMkLst>
            <pc:docMk/>
            <pc:sldMk cId="3068998953" sldId="264"/>
            <ac:picMk id="5" creationId="{A150EBE7-5924-4276-BABB-B78125BB2BB9}"/>
          </ac:picMkLst>
        </pc:picChg>
        <pc:picChg chg="add mod">
          <ac:chgData name="Mrs L James" userId="S::l.james@kesbath.com::736b957d-e998-4538-afa8-8d5a9239170e" providerId="AD" clId="Web-{4C665DF2-FBCF-448E-940F-1D34DACFCE8B}" dt="2022-02-06T21:26:19.071" v="482" actId="14100"/>
          <ac:picMkLst>
            <pc:docMk/>
            <pc:sldMk cId="3068998953" sldId="264"/>
            <ac:picMk id="6" creationId="{FB1FA3BF-EC5A-413B-9917-D26717163735}"/>
          </ac:picMkLst>
        </pc:picChg>
        <pc:picChg chg="add mod">
          <ac:chgData name="Mrs L James" userId="S::l.james@kesbath.com::736b957d-e998-4538-afa8-8d5a9239170e" providerId="AD" clId="Web-{4C665DF2-FBCF-448E-940F-1D34DACFCE8B}" dt="2022-02-06T21:26:56.056" v="484" actId="1076"/>
          <ac:picMkLst>
            <pc:docMk/>
            <pc:sldMk cId="3068998953" sldId="264"/>
            <ac:picMk id="7" creationId="{1025D4B9-F04E-45A5-80F0-EEA1CBDA99FE}"/>
          </ac:picMkLst>
        </pc:picChg>
      </pc:sldChg>
    </pc:docChg>
  </pc:docChgLst>
  <pc:docChgLst>
    <pc:chgData name="Mrs L James" userId="S::l.james@kesbath.com::736b957d-e998-4538-afa8-8d5a9239170e" providerId="AD" clId="Web-{87E14CBC-1CF3-C375-F12D-9B65EFA20C95}"/>
    <pc:docChg chg="modSld">
      <pc:chgData name="Mrs L James" userId="S::l.james@kesbath.com::736b957d-e998-4538-afa8-8d5a9239170e" providerId="AD" clId="Web-{87E14CBC-1CF3-C375-F12D-9B65EFA20C95}" dt="2022-02-10T09:38:25.132" v="25" actId="20577"/>
      <pc:docMkLst>
        <pc:docMk/>
      </pc:docMkLst>
      <pc:sldChg chg="addSp modSp">
        <pc:chgData name="Mrs L James" userId="S::l.james@kesbath.com::736b957d-e998-4538-afa8-8d5a9239170e" providerId="AD" clId="Web-{87E14CBC-1CF3-C375-F12D-9B65EFA20C95}" dt="2022-02-10T09:38:25.132" v="25" actId="20577"/>
        <pc:sldMkLst>
          <pc:docMk/>
          <pc:sldMk cId="3788353727" sldId="275"/>
        </pc:sldMkLst>
        <pc:spChg chg="mod">
          <ac:chgData name="Mrs L James" userId="S::l.james@kesbath.com::736b957d-e998-4538-afa8-8d5a9239170e" providerId="AD" clId="Web-{87E14CBC-1CF3-C375-F12D-9B65EFA20C95}" dt="2022-02-10T09:37:46.443" v="0" actId="20577"/>
          <ac:spMkLst>
            <pc:docMk/>
            <pc:sldMk cId="3788353727" sldId="275"/>
            <ac:spMk id="3" creationId="{1AC51BCB-EC47-4BE7-AC23-8DBC0591F678}"/>
          </ac:spMkLst>
        </pc:spChg>
        <pc:spChg chg="add mod">
          <ac:chgData name="Mrs L James" userId="S::l.james@kesbath.com::736b957d-e998-4538-afa8-8d5a9239170e" providerId="AD" clId="Web-{87E14CBC-1CF3-C375-F12D-9B65EFA20C95}" dt="2022-02-10T09:38:25.132" v="25" actId="20577"/>
          <ac:spMkLst>
            <pc:docMk/>
            <pc:sldMk cId="3788353727" sldId="275"/>
            <ac:spMk id="5" creationId="{175A0B22-79B4-4917-B04B-181AA4AD8C14}"/>
          </ac:spMkLst>
        </pc:spChg>
      </pc:sldChg>
    </pc:docChg>
  </pc:docChgLst>
  <pc:docChgLst>
    <pc:chgData name="Mrs L James" userId="S::l.james@kesbath.com::736b957d-e998-4538-afa8-8d5a9239170e" providerId="AD" clId="Web-{F8B4248F-7A1D-D7AF-4792-DF50E18B3BB1}"/>
    <pc:docChg chg="modSld">
      <pc:chgData name="Mrs L James" userId="S::l.james@kesbath.com::736b957d-e998-4538-afa8-8d5a9239170e" providerId="AD" clId="Web-{F8B4248F-7A1D-D7AF-4792-DF50E18B3BB1}" dt="2022-02-10T11:15:32.222" v="23" actId="20577"/>
      <pc:docMkLst>
        <pc:docMk/>
      </pc:docMkLst>
      <pc:sldChg chg="addSp delSp modSp">
        <pc:chgData name="Mrs L James" userId="S::l.james@kesbath.com::736b957d-e998-4538-afa8-8d5a9239170e" providerId="AD" clId="Web-{F8B4248F-7A1D-D7AF-4792-DF50E18B3BB1}" dt="2022-02-10T11:14:04.736" v="7"/>
        <pc:sldMkLst>
          <pc:docMk/>
          <pc:sldMk cId="111677161" sldId="274"/>
        </pc:sldMkLst>
        <pc:spChg chg="add del">
          <ac:chgData name="Mrs L James" userId="S::l.james@kesbath.com::736b957d-e998-4538-afa8-8d5a9239170e" providerId="AD" clId="Web-{F8B4248F-7A1D-D7AF-4792-DF50E18B3BB1}" dt="2022-02-10T11:14:04.736" v="7"/>
          <ac:spMkLst>
            <pc:docMk/>
            <pc:sldMk cId="111677161" sldId="274"/>
            <ac:spMk id="3" creationId="{457126FF-F69C-447F-B01B-E5632C1C7492}"/>
          </ac:spMkLst>
        </pc:spChg>
        <pc:spChg chg="add mod">
          <ac:chgData name="Mrs L James" userId="S::l.james@kesbath.com::736b957d-e998-4538-afa8-8d5a9239170e" providerId="AD" clId="Web-{F8B4248F-7A1D-D7AF-4792-DF50E18B3BB1}" dt="2022-02-10T11:14:00.127" v="6" actId="1076"/>
          <ac:spMkLst>
            <pc:docMk/>
            <pc:sldMk cId="111677161" sldId="274"/>
            <ac:spMk id="9" creationId="{BFD37E27-3220-4B71-AB6B-068ABD2E0ACA}"/>
          </ac:spMkLst>
        </pc:spChg>
      </pc:sldChg>
      <pc:sldChg chg="addSp modSp">
        <pc:chgData name="Mrs L James" userId="S::l.james@kesbath.com::736b957d-e998-4538-afa8-8d5a9239170e" providerId="AD" clId="Web-{F8B4248F-7A1D-D7AF-4792-DF50E18B3BB1}" dt="2022-02-10T11:15:32.222" v="23" actId="20577"/>
        <pc:sldMkLst>
          <pc:docMk/>
          <pc:sldMk cId="577498929" sldId="279"/>
        </pc:sldMkLst>
        <pc:spChg chg="add mod">
          <ac:chgData name="Mrs L James" userId="S::l.james@kesbath.com::736b957d-e998-4538-afa8-8d5a9239170e" providerId="AD" clId="Web-{F8B4248F-7A1D-D7AF-4792-DF50E18B3BB1}" dt="2022-02-10T11:14:21.095" v="14" actId="20577"/>
          <ac:spMkLst>
            <pc:docMk/>
            <pc:sldMk cId="577498929" sldId="279"/>
            <ac:spMk id="3" creationId="{AC496F70-574E-42F1-8F1A-E56D40E3B11C}"/>
          </ac:spMkLst>
        </pc:spChg>
        <pc:spChg chg="add mod">
          <ac:chgData name="Mrs L James" userId="S::l.james@kesbath.com::736b957d-e998-4538-afa8-8d5a9239170e" providerId="AD" clId="Web-{F8B4248F-7A1D-D7AF-4792-DF50E18B3BB1}" dt="2022-02-10T11:15:21.456" v="22" actId="1076"/>
          <ac:spMkLst>
            <pc:docMk/>
            <pc:sldMk cId="577498929" sldId="279"/>
            <ac:spMk id="4" creationId="{D5595F96-CBF3-4918-8CAF-958FCEDD42E2}"/>
          </ac:spMkLst>
        </pc:spChg>
        <pc:spChg chg="mod">
          <ac:chgData name="Mrs L James" userId="S::l.james@kesbath.com::736b957d-e998-4538-afa8-8d5a9239170e" providerId="AD" clId="Web-{F8B4248F-7A1D-D7AF-4792-DF50E18B3BB1}" dt="2022-02-10T11:15:32.222" v="23" actId="20577"/>
          <ac:spMkLst>
            <pc:docMk/>
            <pc:sldMk cId="577498929" sldId="279"/>
            <ac:spMk id="6" creationId="{98B64622-81F3-4776-833B-D5DE097BA823}"/>
          </ac:spMkLst>
        </pc:spChg>
      </pc:sldChg>
    </pc:docChg>
  </pc:docChgLst>
  <pc:docChgLst>
    <pc:chgData name="Mrs L James" userId="S::l.james@kesbath.com::736b957d-e998-4538-afa8-8d5a9239170e" providerId="AD" clId="Web-{15C00A6D-5595-99A4-74DC-DF1A58BF2661}"/>
    <pc:docChg chg="addSld modSld sldOrd">
      <pc:chgData name="Mrs L James" userId="S::l.james@kesbath.com::736b957d-e998-4538-afa8-8d5a9239170e" providerId="AD" clId="Web-{15C00A6D-5595-99A4-74DC-DF1A58BF2661}" dt="2022-02-08T11:52:35.968" v="123" actId="1076"/>
      <pc:docMkLst>
        <pc:docMk/>
      </pc:docMkLst>
      <pc:sldChg chg="modSp">
        <pc:chgData name="Mrs L James" userId="S::l.james@kesbath.com::736b957d-e998-4538-afa8-8d5a9239170e" providerId="AD" clId="Web-{15C00A6D-5595-99A4-74DC-DF1A58BF2661}" dt="2022-02-08T11:46:07.270" v="2" actId="20577"/>
        <pc:sldMkLst>
          <pc:docMk/>
          <pc:sldMk cId="4233539880" sldId="257"/>
        </pc:sldMkLst>
        <pc:spChg chg="mod">
          <ac:chgData name="Mrs L James" userId="S::l.james@kesbath.com::736b957d-e998-4538-afa8-8d5a9239170e" providerId="AD" clId="Web-{15C00A6D-5595-99A4-74DC-DF1A58BF2661}" dt="2022-02-08T11:46:07.270" v="2" actId="20577"/>
          <ac:spMkLst>
            <pc:docMk/>
            <pc:sldMk cId="4233539880" sldId="257"/>
            <ac:spMk id="3" creationId="{5EDDFB77-EBE4-4640-B9B2-3EBEB0CD6A83}"/>
          </ac:spMkLst>
        </pc:spChg>
      </pc:sldChg>
      <pc:sldChg chg="addSp modSp">
        <pc:chgData name="Mrs L James" userId="S::l.james@kesbath.com::736b957d-e998-4538-afa8-8d5a9239170e" providerId="AD" clId="Web-{15C00A6D-5595-99A4-74DC-DF1A58BF2661}" dt="2022-02-08T11:49:51.901" v="79" actId="14100"/>
        <pc:sldMkLst>
          <pc:docMk/>
          <pc:sldMk cId="1300586507" sldId="259"/>
        </pc:sldMkLst>
        <pc:spChg chg="add mod">
          <ac:chgData name="Mrs L James" userId="S::l.james@kesbath.com::736b957d-e998-4538-afa8-8d5a9239170e" providerId="AD" clId="Web-{15C00A6D-5595-99A4-74DC-DF1A58BF2661}" dt="2022-02-08T11:49:00.884" v="44" actId="20577"/>
          <ac:spMkLst>
            <pc:docMk/>
            <pc:sldMk cId="1300586507" sldId="259"/>
            <ac:spMk id="5" creationId="{FF3AC784-F556-4296-B530-2BC7278C4E08}"/>
          </ac:spMkLst>
        </pc:spChg>
        <pc:spChg chg="add mod">
          <ac:chgData name="Mrs L James" userId="S::l.james@kesbath.com::736b957d-e998-4538-afa8-8d5a9239170e" providerId="AD" clId="Web-{15C00A6D-5595-99A4-74DC-DF1A58BF2661}" dt="2022-02-08T11:49:51.901" v="79" actId="14100"/>
          <ac:spMkLst>
            <pc:docMk/>
            <pc:sldMk cId="1300586507" sldId="259"/>
            <ac:spMk id="7" creationId="{7C3FD33E-20AA-492B-B26A-5106411D88A6}"/>
          </ac:spMkLst>
        </pc:spChg>
        <pc:cxnChg chg="add mod">
          <ac:chgData name="Mrs L James" userId="S::l.james@kesbath.com::736b957d-e998-4538-afa8-8d5a9239170e" providerId="AD" clId="Web-{15C00A6D-5595-99A4-74DC-DF1A58BF2661}" dt="2022-02-08T11:49:12.291" v="47" actId="14100"/>
          <ac:cxnSpMkLst>
            <pc:docMk/>
            <pc:sldMk cId="1300586507" sldId="259"/>
            <ac:cxnSpMk id="6" creationId="{77D96317-349C-4904-BA21-F93779BF8E33}"/>
          </ac:cxnSpMkLst>
        </pc:cxnChg>
        <pc:cxnChg chg="add mod">
          <ac:chgData name="Mrs L James" userId="S::l.james@kesbath.com::736b957d-e998-4538-afa8-8d5a9239170e" providerId="AD" clId="Web-{15C00A6D-5595-99A4-74DC-DF1A58BF2661}" dt="2022-02-08T11:49:23.010" v="51" actId="1076"/>
          <ac:cxnSpMkLst>
            <pc:docMk/>
            <pc:sldMk cId="1300586507" sldId="259"/>
            <ac:cxnSpMk id="8" creationId="{C0431A24-4821-407E-8150-35A9962F90B2}"/>
          </ac:cxnSpMkLst>
        </pc:cxnChg>
      </pc:sldChg>
      <pc:sldChg chg="addSp delSp modSp">
        <pc:chgData name="Mrs L James" userId="S::l.james@kesbath.com::736b957d-e998-4538-afa8-8d5a9239170e" providerId="AD" clId="Web-{15C00A6D-5595-99A4-74DC-DF1A58BF2661}" dt="2022-02-08T11:52:13.405" v="114" actId="20577"/>
        <pc:sldMkLst>
          <pc:docMk/>
          <pc:sldMk cId="390454951" sldId="260"/>
        </pc:sldMkLst>
        <pc:spChg chg="mod">
          <ac:chgData name="Mrs L James" userId="S::l.james@kesbath.com::736b957d-e998-4538-afa8-8d5a9239170e" providerId="AD" clId="Web-{15C00A6D-5595-99A4-74DC-DF1A58BF2661}" dt="2022-02-08T11:52:13.405" v="114" actId="20577"/>
          <ac:spMkLst>
            <pc:docMk/>
            <pc:sldMk cId="390454951" sldId="260"/>
            <ac:spMk id="2" creationId="{E92B1EF9-E99C-46BA-B427-6519EBFF80F0}"/>
          </ac:spMkLst>
        </pc:spChg>
        <pc:spChg chg="mod">
          <ac:chgData name="Mrs L James" userId="S::l.james@kesbath.com::736b957d-e998-4538-afa8-8d5a9239170e" providerId="AD" clId="Web-{15C00A6D-5595-99A4-74DC-DF1A58BF2661}" dt="2022-02-08T11:50:08.730" v="80" actId="1076"/>
          <ac:spMkLst>
            <pc:docMk/>
            <pc:sldMk cId="390454951" sldId="260"/>
            <ac:spMk id="4" creationId="{6517CEDD-D3C8-4E0F-B684-37B3721F77AF}"/>
          </ac:spMkLst>
        </pc:spChg>
        <pc:spChg chg="add del mod">
          <ac:chgData name="Mrs L James" userId="S::l.james@kesbath.com::736b957d-e998-4538-afa8-8d5a9239170e" providerId="AD" clId="Web-{15C00A6D-5595-99A4-74DC-DF1A58BF2661}" dt="2022-02-08T11:50:47.621" v="91"/>
          <ac:spMkLst>
            <pc:docMk/>
            <pc:sldMk cId="390454951" sldId="260"/>
            <ac:spMk id="8" creationId="{454BB43D-7069-4C49-BED0-9511F3660462}"/>
          </ac:spMkLst>
        </pc:spChg>
        <pc:spChg chg="add del">
          <ac:chgData name="Mrs L James" userId="S::l.james@kesbath.com::736b957d-e998-4538-afa8-8d5a9239170e" providerId="AD" clId="Web-{15C00A6D-5595-99A4-74DC-DF1A58BF2661}" dt="2022-02-08T11:50:38.683" v="88"/>
          <ac:spMkLst>
            <pc:docMk/>
            <pc:sldMk cId="390454951" sldId="260"/>
            <ac:spMk id="9" creationId="{4C3597D2-A5FE-4BA0-92CF-3DF2745D8DCC}"/>
          </ac:spMkLst>
        </pc:spChg>
        <pc:picChg chg="mod">
          <ac:chgData name="Mrs L James" userId="S::l.james@kesbath.com::736b957d-e998-4538-afa8-8d5a9239170e" providerId="AD" clId="Web-{15C00A6D-5595-99A4-74DC-DF1A58BF2661}" dt="2022-02-08T11:50:48.434" v="92" actId="1076"/>
          <ac:picMkLst>
            <pc:docMk/>
            <pc:sldMk cId="390454951" sldId="260"/>
            <ac:picMk id="5" creationId="{4A11950C-FA4E-4867-BA41-86EAD18FFFC5}"/>
          </ac:picMkLst>
        </pc:picChg>
        <pc:cxnChg chg="add mod">
          <ac:chgData name="Mrs L James" userId="S::l.james@kesbath.com::736b957d-e998-4538-afa8-8d5a9239170e" providerId="AD" clId="Web-{15C00A6D-5595-99A4-74DC-DF1A58BF2661}" dt="2022-02-08T11:50:58.481" v="93" actId="14100"/>
          <ac:cxnSpMkLst>
            <pc:docMk/>
            <pc:sldMk cId="390454951" sldId="260"/>
            <ac:cxnSpMk id="7" creationId="{A09FC054-93ED-4D45-8F94-9586E8A3B583}"/>
          </ac:cxnSpMkLst>
        </pc:cxnChg>
      </pc:sldChg>
      <pc:sldChg chg="ord">
        <pc:chgData name="Mrs L James" userId="S::l.james@kesbath.com::736b957d-e998-4538-afa8-8d5a9239170e" providerId="AD" clId="Web-{15C00A6D-5595-99A4-74DC-DF1A58BF2661}" dt="2022-02-08T11:47:48.867" v="15"/>
        <pc:sldMkLst>
          <pc:docMk/>
          <pc:sldMk cId="3079999407" sldId="262"/>
        </pc:sldMkLst>
      </pc:sldChg>
      <pc:sldChg chg="addSp modSp">
        <pc:chgData name="Mrs L James" userId="S::l.james@kesbath.com::736b957d-e998-4538-afa8-8d5a9239170e" providerId="AD" clId="Web-{15C00A6D-5595-99A4-74DC-DF1A58BF2661}" dt="2022-02-08T11:47:23.303" v="13" actId="14100"/>
        <pc:sldMkLst>
          <pc:docMk/>
          <pc:sldMk cId="2513517127" sldId="263"/>
        </pc:sldMkLst>
        <pc:spChg chg="mod">
          <ac:chgData name="Mrs L James" userId="S::l.james@kesbath.com::736b957d-e998-4538-afa8-8d5a9239170e" providerId="AD" clId="Web-{15C00A6D-5595-99A4-74DC-DF1A58BF2661}" dt="2022-02-08T11:46:36.083" v="3" actId="20577"/>
          <ac:spMkLst>
            <pc:docMk/>
            <pc:sldMk cId="2513517127" sldId="263"/>
            <ac:spMk id="3" creationId="{7656FACD-1BB0-493F-AC7E-27F08C075663}"/>
          </ac:spMkLst>
        </pc:spChg>
        <pc:spChg chg="add mod">
          <ac:chgData name="Mrs L James" userId="S::l.james@kesbath.com::736b957d-e998-4538-afa8-8d5a9239170e" providerId="AD" clId="Web-{15C00A6D-5595-99A4-74DC-DF1A58BF2661}" dt="2022-02-08T11:47:09.975" v="10"/>
          <ac:spMkLst>
            <pc:docMk/>
            <pc:sldMk cId="2513517127" sldId="263"/>
            <ac:spMk id="10" creationId="{4C0A7278-07F6-4AA8-A738-D0EBE2098F9C}"/>
          </ac:spMkLst>
        </pc:spChg>
        <pc:cxnChg chg="mod">
          <ac:chgData name="Mrs L James" userId="S::l.james@kesbath.com::736b957d-e998-4538-afa8-8d5a9239170e" providerId="AD" clId="Web-{15C00A6D-5595-99A4-74DC-DF1A58BF2661}" dt="2022-02-08T11:47:23.303" v="13" actId="14100"/>
          <ac:cxnSpMkLst>
            <pc:docMk/>
            <pc:sldMk cId="2513517127" sldId="263"/>
            <ac:cxnSpMk id="8" creationId="{1A7D2DBA-B5D7-4AC4-8C31-751462F0CB6C}"/>
          </ac:cxnSpMkLst>
        </pc:cxnChg>
        <pc:cxnChg chg="add mod">
          <ac:chgData name="Mrs L James" userId="S::l.james@kesbath.com::736b957d-e998-4538-afa8-8d5a9239170e" providerId="AD" clId="Web-{15C00A6D-5595-99A4-74DC-DF1A58BF2661}" dt="2022-02-08T11:47:16.100" v="11"/>
          <ac:cxnSpMkLst>
            <pc:docMk/>
            <pc:sldMk cId="2513517127" sldId="263"/>
            <ac:cxnSpMk id="11" creationId="{32AF0156-DAC5-49EB-AE5A-EA9C913A6E0D}"/>
          </ac:cxnSpMkLst>
        </pc:cxnChg>
      </pc:sldChg>
      <pc:sldChg chg="modSp new">
        <pc:chgData name="Mrs L James" userId="S::l.james@kesbath.com::736b957d-e998-4538-afa8-8d5a9239170e" providerId="AD" clId="Web-{15C00A6D-5595-99A4-74DC-DF1A58BF2661}" dt="2022-02-08T11:48:06.086" v="19" actId="20577"/>
        <pc:sldMkLst>
          <pc:docMk/>
          <pc:sldMk cId="3449670874" sldId="271"/>
        </pc:sldMkLst>
        <pc:spChg chg="mod">
          <ac:chgData name="Mrs L James" userId="S::l.james@kesbath.com::736b957d-e998-4538-afa8-8d5a9239170e" providerId="AD" clId="Web-{15C00A6D-5595-99A4-74DC-DF1A58BF2661}" dt="2022-02-08T11:48:06.086" v="19" actId="20577"/>
          <ac:spMkLst>
            <pc:docMk/>
            <pc:sldMk cId="3449670874" sldId="271"/>
            <ac:spMk id="2" creationId="{36009A08-C653-4B2F-92BA-48788BC20026}"/>
          </ac:spMkLst>
        </pc:spChg>
      </pc:sldChg>
      <pc:sldChg chg="modSp new ord">
        <pc:chgData name="Mrs L James" userId="S::l.james@kesbath.com::736b957d-e998-4538-afa8-8d5a9239170e" providerId="AD" clId="Web-{15C00A6D-5595-99A4-74DC-DF1A58BF2661}" dt="2022-02-08T11:48:18.820" v="26" actId="20577"/>
        <pc:sldMkLst>
          <pc:docMk/>
          <pc:sldMk cId="1789184672" sldId="272"/>
        </pc:sldMkLst>
        <pc:spChg chg="mod">
          <ac:chgData name="Mrs L James" userId="S::l.james@kesbath.com::736b957d-e998-4538-afa8-8d5a9239170e" providerId="AD" clId="Web-{15C00A6D-5595-99A4-74DC-DF1A58BF2661}" dt="2022-02-08T11:48:18.820" v="26" actId="20577"/>
          <ac:spMkLst>
            <pc:docMk/>
            <pc:sldMk cId="1789184672" sldId="272"/>
            <ac:spMk id="2" creationId="{DF0B3F93-9483-450A-BB90-AABDE572B746}"/>
          </ac:spMkLst>
        </pc:spChg>
      </pc:sldChg>
      <pc:sldChg chg="addSp modSp new">
        <pc:chgData name="Mrs L James" userId="S::l.james@kesbath.com::736b957d-e998-4538-afa8-8d5a9239170e" providerId="AD" clId="Web-{15C00A6D-5595-99A4-74DC-DF1A58BF2661}" dt="2022-02-08T11:52:35.968" v="123" actId="1076"/>
        <pc:sldMkLst>
          <pc:docMk/>
          <pc:sldMk cId="2714945564" sldId="273"/>
        </pc:sldMkLst>
        <pc:spChg chg="add mod">
          <ac:chgData name="Mrs L James" userId="S::l.james@kesbath.com::736b957d-e998-4538-afa8-8d5a9239170e" providerId="AD" clId="Web-{15C00A6D-5595-99A4-74DC-DF1A58BF2661}" dt="2022-02-08T11:52:35.968" v="123" actId="1076"/>
          <ac:spMkLst>
            <pc:docMk/>
            <pc:sldMk cId="2714945564" sldId="273"/>
            <ac:spMk id="4" creationId="{D91B67F2-123E-4BEF-B8A0-199E8D9CADF5}"/>
          </ac:spMkLst>
        </pc:spChg>
      </pc:sldChg>
    </pc:docChg>
  </pc:docChgLst>
  <pc:docChgLst>
    <pc:chgData name="Mrs L James" userId="S::l.james@kesbath.com::736b957d-e998-4538-afa8-8d5a9239170e" providerId="AD" clId="Web-{8F6F1031-A892-F34D-9581-F4ACF67EF2E9}"/>
    <pc:docChg chg="addSld modSld sldOrd">
      <pc:chgData name="Mrs L James" userId="S::l.james@kesbath.com::736b957d-e998-4538-afa8-8d5a9239170e" providerId="AD" clId="Web-{8F6F1031-A892-F34D-9581-F4ACF67EF2E9}" dt="2023-06-07T08:26:08.530" v="19" actId="14100"/>
      <pc:docMkLst>
        <pc:docMk/>
      </pc:docMkLst>
      <pc:sldChg chg="addSp delSp modSp new">
        <pc:chgData name="Mrs L James" userId="S::l.james@kesbath.com::736b957d-e998-4538-afa8-8d5a9239170e" providerId="AD" clId="Web-{8F6F1031-A892-F34D-9581-F4ACF67EF2E9}" dt="2023-06-07T08:24:33.662" v="3" actId="14100"/>
        <pc:sldMkLst>
          <pc:docMk/>
          <pc:sldMk cId="2412727117" sldId="285"/>
        </pc:sldMkLst>
        <pc:spChg chg="del">
          <ac:chgData name="Mrs L James" userId="S::l.james@kesbath.com::736b957d-e998-4538-afa8-8d5a9239170e" providerId="AD" clId="Web-{8F6F1031-A892-F34D-9581-F4ACF67EF2E9}" dt="2023-06-07T08:24:28.599" v="1"/>
          <ac:spMkLst>
            <pc:docMk/>
            <pc:sldMk cId="2412727117" sldId="285"/>
            <ac:spMk id="3" creationId="{A402EF52-F23B-57E4-4607-F3C76AFE8B59}"/>
          </ac:spMkLst>
        </pc:spChg>
        <pc:picChg chg="add mod ord">
          <ac:chgData name="Mrs L James" userId="S::l.james@kesbath.com::736b957d-e998-4538-afa8-8d5a9239170e" providerId="AD" clId="Web-{8F6F1031-A892-F34D-9581-F4ACF67EF2E9}" dt="2023-06-07T08:24:33.662" v="3" actId="14100"/>
          <ac:picMkLst>
            <pc:docMk/>
            <pc:sldMk cId="2412727117" sldId="285"/>
            <ac:picMk id="4" creationId="{C78B3AF4-7753-A12B-6D19-27FA48C98493}"/>
          </ac:picMkLst>
        </pc:picChg>
      </pc:sldChg>
      <pc:sldChg chg="addSp delSp modSp new">
        <pc:chgData name="Mrs L James" userId="S::l.james@kesbath.com::736b957d-e998-4538-afa8-8d5a9239170e" providerId="AD" clId="Web-{8F6F1031-A892-F34D-9581-F4ACF67EF2E9}" dt="2023-06-07T08:25:01.868" v="8" actId="1076"/>
        <pc:sldMkLst>
          <pc:docMk/>
          <pc:sldMk cId="2332929161" sldId="286"/>
        </pc:sldMkLst>
        <pc:spChg chg="del">
          <ac:chgData name="Mrs L James" userId="S::l.james@kesbath.com::736b957d-e998-4538-afa8-8d5a9239170e" providerId="AD" clId="Web-{8F6F1031-A892-F34D-9581-F4ACF67EF2E9}" dt="2023-06-07T08:24:56.148" v="5"/>
          <ac:spMkLst>
            <pc:docMk/>
            <pc:sldMk cId="2332929161" sldId="286"/>
            <ac:spMk id="3" creationId="{60731442-835B-5E03-AAA6-481AD5164998}"/>
          </ac:spMkLst>
        </pc:spChg>
        <pc:picChg chg="add mod ord">
          <ac:chgData name="Mrs L James" userId="S::l.james@kesbath.com::736b957d-e998-4538-afa8-8d5a9239170e" providerId="AD" clId="Web-{8F6F1031-A892-F34D-9581-F4ACF67EF2E9}" dt="2023-06-07T08:25:01.868" v="8" actId="1076"/>
          <ac:picMkLst>
            <pc:docMk/>
            <pc:sldMk cId="2332929161" sldId="286"/>
            <ac:picMk id="4" creationId="{D1CEB9C5-354A-0520-C6C3-EFEE3C8F7E3F}"/>
          </ac:picMkLst>
        </pc:picChg>
      </pc:sldChg>
      <pc:sldChg chg="addSp delSp modSp new ord">
        <pc:chgData name="Mrs L James" userId="S::l.james@kesbath.com::736b957d-e998-4538-afa8-8d5a9239170e" providerId="AD" clId="Web-{8F6F1031-A892-F34D-9581-F4ACF67EF2E9}" dt="2023-06-07T08:25:28.604" v="15" actId="1076"/>
        <pc:sldMkLst>
          <pc:docMk/>
          <pc:sldMk cId="902171839" sldId="287"/>
        </pc:sldMkLst>
        <pc:spChg chg="del">
          <ac:chgData name="Mrs L James" userId="S::l.james@kesbath.com::736b957d-e998-4538-afa8-8d5a9239170e" providerId="AD" clId="Web-{8F6F1031-A892-F34D-9581-F4ACF67EF2E9}" dt="2023-06-07T08:25:20.088" v="11"/>
          <ac:spMkLst>
            <pc:docMk/>
            <pc:sldMk cId="902171839" sldId="287"/>
            <ac:spMk id="3" creationId="{C150F873-8AD4-4B86-BA2F-174CBCACC3D9}"/>
          </ac:spMkLst>
        </pc:spChg>
        <pc:picChg chg="add mod ord">
          <ac:chgData name="Mrs L James" userId="S::l.james@kesbath.com::736b957d-e998-4538-afa8-8d5a9239170e" providerId="AD" clId="Web-{8F6F1031-A892-F34D-9581-F4ACF67EF2E9}" dt="2023-06-07T08:25:28.604" v="15" actId="1076"/>
          <ac:picMkLst>
            <pc:docMk/>
            <pc:sldMk cId="902171839" sldId="287"/>
            <ac:picMk id="4" creationId="{74C7EB33-B3E1-4D50-5D87-A0E37FA385F4}"/>
          </ac:picMkLst>
        </pc:picChg>
      </pc:sldChg>
      <pc:sldChg chg="addSp delSp modSp new">
        <pc:chgData name="Mrs L James" userId="S::l.james@kesbath.com::736b957d-e998-4538-afa8-8d5a9239170e" providerId="AD" clId="Web-{8F6F1031-A892-F34D-9581-F4ACF67EF2E9}" dt="2023-06-07T08:26:08.530" v="19" actId="14100"/>
        <pc:sldMkLst>
          <pc:docMk/>
          <pc:sldMk cId="3173615729" sldId="288"/>
        </pc:sldMkLst>
        <pc:spChg chg="del">
          <ac:chgData name="Mrs L James" userId="S::l.james@kesbath.com::736b957d-e998-4538-afa8-8d5a9239170e" providerId="AD" clId="Web-{8F6F1031-A892-F34D-9581-F4ACF67EF2E9}" dt="2023-06-07T08:26:04.060" v="17"/>
          <ac:spMkLst>
            <pc:docMk/>
            <pc:sldMk cId="3173615729" sldId="288"/>
            <ac:spMk id="3" creationId="{F91EB802-2CED-0863-6E00-4482F8EFCCE2}"/>
          </ac:spMkLst>
        </pc:spChg>
        <pc:picChg chg="add mod ord">
          <ac:chgData name="Mrs L James" userId="S::l.james@kesbath.com::736b957d-e998-4538-afa8-8d5a9239170e" providerId="AD" clId="Web-{8F6F1031-A892-F34D-9581-F4ACF67EF2E9}" dt="2023-06-07T08:26:08.530" v="19" actId="14100"/>
          <ac:picMkLst>
            <pc:docMk/>
            <pc:sldMk cId="3173615729" sldId="288"/>
            <ac:picMk id="4" creationId="{480B9BF3-459E-560B-3B25-7E6769030206}"/>
          </ac:picMkLst>
        </pc:picChg>
      </pc:sldChg>
    </pc:docChg>
  </pc:docChgLst>
  <pc:docChgLst>
    <pc:chgData name="Mrs L James" userId="S::l.james@kesbath.com::736b957d-e998-4538-afa8-8d5a9239170e" providerId="AD" clId="Web-{7F737D84-66E0-120E-F091-E067B4E8C5D8}"/>
    <pc:docChg chg="modSld">
      <pc:chgData name="Mrs L James" userId="S::l.james@kesbath.com::736b957d-e998-4538-afa8-8d5a9239170e" providerId="AD" clId="Web-{7F737D84-66E0-120E-F091-E067B4E8C5D8}" dt="2022-02-09T10:39:12.833" v="50" actId="20577"/>
      <pc:docMkLst>
        <pc:docMk/>
      </pc:docMkLst>
      <pc:sldChg chg="modSp">
        <pc:chgData name="Mrs L James" userId="S::l.james@kesbath.com::736b957d-e998-4538-afa8-8d5a9239170e" providerId="AD" clId="Web-{7F737D84-66E0-120E-F091-E067B4E8C5D8}" dt="2022-02-09T10:39:12.833" v="50" actId="20577"/>
        <pc:sldMkLst>
          <pc:docMk/>
          <pc:sldMk cId="2714945564" sldId="273"/>
        </pc:sldMkLst>
        <pc:spChg chg="mod">
          <ac:chgData name="Mrs L James" userId="S::l.james@kesbath.com::736b957d-e998-4538-afa8-8d5a9239170e" providerId="AD" clId="Web-{7F737D84-66E0-120E-F091-E067B4E8C5D8}" dt="2022-02-09T10:39:12.833" v="50" actId="20577"/>
          <ac:spMkLst>
            <pc:docMk/>
            <pc:sldMk cId="2714945564" sldId="273"/>
            <ac:spMk id="2" creationId="{D4D60C73-C67F-4C4F-996D-D231D5387450}"/>
          </ac:spMkLst>
        </pc:spChg>
        <pc:spChg chg="mod">
          <ac:chgData name="Mrs L James" userId="S::l.james@kesbath.com::736b957d-e998-4538-afa8-8d5a9239170e" providerId="AD" clId="Web-{7F737D84-66E0-120E-F091-E067B4E8C5D8}" dt="2022-02-09T10:38:34.580" v="19" actId="20577"/>
          <ac:spMkLst>
            <pc:docMk/>
            <pc:sldMk cId="2714945564" sldId="273"/>
            <ac:spMk id="3" creationId="{D612E320-4A02-4DB6-804E-2A4FEBB38EBE}"/>
          </ac:spMkLst>
        </pc:spChg>
        <pc:spChg chg="mod">
          <ac:chgData name="Mrs L James" userId="S::l.james@kesbath.com::736b957d-e998-4538-afa8-8d5a9239170e" providerId="AD" clId="Web-{7F737D84-66E0-120E-F091-E067B4E8C5D8}" dt="2022-02-09T10:39:07.770" v="41" actId="1076"/>
          <ac:spMkLst>
            <pc:docMk/>
            <pc:sldMk cId="2714945564" sldId="273"/>
            <ac:spMk id="4" creationId="{D91B67F2-123E-4BEF-B8A0-199E8D9CADF5}"/>
          </ac:spMkLst>
        </pc:spChg>
      </pc:sldChg>
    </pc:docChg>
  </pc:docChgLst>
  <pc:docChgLst>
    <pc:chgData name="Mrs L James" userId="S::l.james@kesbath.com::736b957d-e998-4538-afa8-8d5a9239170e" providerId="AD" clId="Web-{AF2B3821-3A8C-AF4E-AD84-2786C2347B34}"/>
    <pc:docChg chg="modSld">
      <pc:chgData name="Mrs L James" userId="S::l.james@kesbath.com::736b957d-e998-4538-afa8-8d5a9239170e" providerId="AD" clId="Web-{AF2B3821-3A8C-AF4E-AD84-2786C2347B34}" dt="2023-02-27T11:36:32.220" v="15" actId="1076"/>
      <pc:docMkLst>
        <pc:docMk/>
      </pc:docMkLst>
      <pc:sldChg chg="addSp modSp">
        <pc:chgData name="Mrs L James" userId="S::l.james@kesbath.com::736b957d-e998-4538-afa8-8d5a9239170e" providerId="AD" clId="Web-{AF2B3821-3A8C-AF4E-AD84-2786C2347B34}" dt="2023-02-27T11:36:32.220" v="15" actId="1076"/>
        <pc:sldMkLst>
          <pc:docMk/>
          <pc:sldMk cId="3788353727" sldId="275"/>
        </pc:sldMkLst>
        <pc:spChg chg="add mod">
          <ac:chgData name="Mrs L James" userId="S::l.james@kesbath.com::736b957d-e998-4538-afa8-8d5a9239170e" providerId="AD" clId="Web-{AF2B3821-3A8C-AF4E-AD84-2786C2347B34}" dt="2023-02-27T11:34:55.045" v="9" actId="20577"/>
          <ac:spMkLst>
            <pc:docMk/>
            <pc:sldMk cId="3788353727" sldId="275"/>
            <ac:spMk id="6" creationId="{FFA00CBD-93AC-363D-A95F-A081016F6549}"/>
          </ac:spMkLst>
        </pc:spChg>
        <pc:spChg chg="add mod">
          <ac:chgData name="Mrs L James" userId="S::l.james@kesbath.com::736b957d-e998-4538-afa8-8d5a9239170e" providerId="AD" clId="Web-{AF2B3821-3A8C-AF4E-AD84-2786C2347B34}" dt="2023-02-27T11:36:32.220" v="15" actId="1076"/>
          <ac:spMkLst>
            <pc:docMk/>
            <pc:sldMk cId="3788353727" sldId="275"/>
            <ac:spMk id="7" creationId="{F7EA4356-75BC-EDD7-6CF5-FB3FBF6F41A2}"/>
          </ac:spMkLst>
        </pc:spChg>
      </pc:sldChg>
    </pc:docChg>
  </pc:docChgLst>
  <pc:docChgLst>
    <pc:chgData name="Mrs L James" userId="S::l.james@kesbath.com::736b957d-e998-4538-afa8-8d5a9239170e" providerId="AD" clId="Web-{AC7CBAE2-4B72-9394-437F-EC8D01B66C68}"/>
    <pc:docChg chg="addSld delSld modSld">
      <pc:chgData name="Mrs L James" userId="S::l.james@kesbath.com::736b957d-e998-4538-afa8-8d5a9239170e" providerId="AD" clId="Web-{AC7CBAE2-4B72-9394-437F-EC8D01B66C68}" dt="2023-10-20T19:20:41.657" v="45" actId="20577"/>
      <pc:docMkLst>
        <pc:docMk/>
      </pc:docMkLst>
      <pc:sldChg chg="modSp">
        <pc:chgData name="Mrs L James" userId="S::l.james@kesbath.com::736b957d-e998-4538-afa8-8d5a9239170e" providerId="AD" clId="Web-{AC7CBAE2-4B72-9394-437F-EC8D01B66C68}" dt="2023-10-20T12:51:37.007" v="14" actId="20577"/>
        <pc:sldMkLst>
          <pc:docMk/>
          <pc:sldMk cId="4233539880" sldId="257"/>
        </pc:sldMkLst>
        <pc:spChg chg="mod">
          <ac:chgData name="Mrs L James" userId="S::l.james@kesbath.com::736b957d-e998-4538-afa8-8d5a9239170e" providerId="AD" clId="Web-{AC7CBAE2-4B72-9394-437F-EC8D01B66C68}" dt="2023-10-20T12:51:37.007" v="14" actId="20577"/>
          <ac:spMkLst>
            <pc:docMk/>
            <pc:sldMk cId="4233539880" sldId="257"/>
            <ac:spMk id="3" creationId="{5EDDFB77-EBE4-4640-B9B2-3EBEB0CD6A83}"/>
          </ac:spMkLst>
        </pc:spChg>
      </pc:sldChg>
      <pc:sldChg chg="modSp">
        <pc:chgData name="Mrs L James" userId="S::l.james@kesbath.com::736b957d-e998-4538-afa8-8d5a9239170e" providerId="AD" clId="Web-{AC7CBAE2-4B72-9394-437F-EC8D01B66C68}" dt="2023-10-20T19:16:58.529" v="15" actId="1076"/>
        <pc:sldMkLst>
          <pc:docMk/>
          <pc:sldMk cId="3530236556" sldId="277"/>
        </pc:sldMkLst>
        <pc:picChg chg="mod">
          <ac:chgData name="Mrs L James" userId="S::l.james@kesbath.com::736b957d-e998-4538-afa8-8d5a9239170e" providerId="AD" clId="Web-{AC7CBAE2-4B72-9394-437F-EC8D01B66C68}" dt="2023-10-20T19:16:58.529" v="15" actId="1076"/>
          <ac:picMkLst>
            <pc:docMk/>
            <pc:sldMk cId="3530236556" sldId="277"/>
            <ac:picMk id="5" creationId="{DC758463-5CD3-48FA-AAB7-84E910BD050C}"/>
          </ac:picMkLst>
        </pc:picChg>
      </pc:sldChg>
      <pc:sldChg chg="modSp">
        <pc:chgData name="Mrs L James" userId="S::l.james@kesbath.com::736b957d-e998-4538-afa8-8d5a9239170e" providerId="AD" clId="Web-{AC7CBAE2-4B72-9394-437F-EC8D01B66C68}" dt="2023-10-20T19:18:41.631" v="32" actId="20577"/>
        <pc:sldMkLst>
          <pc:docMk/>
          <pc:sldMk cId="456786970" sldId="280"/>
        </pc:sldMkLst>
        <pc:spChg chg="mod">
          <ac:chgData name="Mrs L James" userId="S::l.james@kesbath.com::736b957d-e998-4538-afa8-8d5a9239170e" providerId="AD" clId="Web-{AC7CBAE2-4B72-9394-437F-EC8D01B66C68}" dt="2023-10-20T19:18:41.631" v="32" actId="20577"/>
          <ac:spMkLst>
            <pc:docMk/>
            <pc:sldMk cId="456786970" sldId="280"/>
            <ac:spMk id="3" creationId="{3BF28894-AC36-4D1F-ABDD-5164EE80BFE8}"/>
          </ac:spMkLst>
        </pc:spChg>
      </pc:sldChg>
      <pc:sldChg chg="modSp">
        <pc:chgData name="Mrs L James" userId="S::l.james@kesbath.com::736b957d-e998-4538-afa8-8d5a9239170e" providerId="AD" clId="Web-{AC7CBAE2-4B72-9394-437F-EC8D01B66C68}" dt="2023-10-20T19:20:41.657" v="45" actId="20577"/>
        <pc:sldMkLst>
          <pc:docMk/>
          <pc:sldMk cId="3974051438" sldId="284"/>
        </pc:sldMkLst>
        <pc:spChg chg="mod">
          <ac:chgData name="Mrs L James" userId="S::l.james@kesbath.com::736b957d-e998-4538-afa8-8d5a9239170e" providerId="AD" clId="Web-{AC7CBAE2-4B72-9394-437F-EC8D01B66C68}" dt="2023-10-20T19:20:41.657" v="45" actId="20577"/>
          <ac:spMkLst>
            <pc:docMk/>
            <pc:sldMk cId="3974051438" sldId="284"/>
            <ac:spMk id="2" creationId="{98702BF7-2B50-51FD-94D1-B4A2560E30DB}"/>
          </ac:spMkLst>
        </pc:spChg>
      </pc:sldChg>
      <pc:sldChg chg="add del">
        <pc:chgData name="Mrs L James" userId="S::l.james@kesbath.com::736b957d-e998-4538-afa8-8d5a9239170e" providerId="AD" clId="Web-{AC7CBAE2-4B72-9394-437F-EC8D01B66C68}" dt="2023-10-20T19:20:08.748" v="39"/>
        <pc:sldMkLst>
          <pc:docMk/>
          <pc:sldMk cId="2412727117" sldId="285"/>
        </pc:sldMkLst>
      </pc:sldChg>
      <pc:sldChg chg="add del">
        <pc:chgData name="Mrs L James" userId="S::l.james@kesbath.com::736b957d-e998-4538-afa8-8d5a9239170e" providerId="AD" clId="Web-{AC7CBAE2-4B72-9394-437F-EC8D01B66C68}" dt="2023-10-20T19:20:05.967" v="38"/>
        <pc:sldMkLst>
          <pc:docMk/>
          <pc:sldMk cId="2332929161" sldId="286"/>
        </pc:sldMkLst>
      </pc:sldChg>
      <pc:sldChg chg="add del">
        <pc:chgData name="Mrs L James" userId="S::l.james@kesbath.com::736b957d-e998-4538-afa8-8d5a9239170e" providerId="AD" clId="Web-{AC7CBAE2-4B72-9394-437F-EC8D01B66C68}" dt="2023-10-20T19:20:11.561" v="40"/>
        <pc:sldMkLst>
          <pc:docMk/>
          <pc:sldMk cId="902171839" sldId="287"/>
        </pc:sldMkLst>
      </pc:sldChg>
      <pc:sldChg chg="add del">
        <pc:chgData name="Mrs L James" userId="S::l.james@kesbath.com::736b957d-e998-4538-afa8-8d5a9239170e" providerId="AD" clId="Web-{AC7CBAE2-4B72-9394-437F-EC8D01B66C68}" dt="2023-10-20T19:20:03.201" v="37"/>
        <pc:sldMkLst>
          <pc:docMk/>
          <pc:sldMk cId="3173615729" sldId="288"/>
        </pc:sldMkLst>
      </pc:sldChg>
    </pc:docChg>
  </pc:docChgLst>
  <pc:docChgLst>
    <pc:chgData name="Mrs L James" userId="S::l.james@kesbath.com::736b957d-e998-4538-afa8-8d5a9239170e" providerId="AD" clId="Web-{AF4B1E0D-4139-3685-1BED-D82EB7FDB2F3}"/>
    <pc:docChg chg="modSld addMainMaster delMainMaster">
      <pc:chgData name="Mrs L James" userId="S::l.james@kesbath.com::736b957d-e998-4538-afa8-8d5a9239170e" providerId="AD" clId="Web-{AF4B1E0D-4139-3685-1BED-D82EB7FDB2F3}" dt="2022-02-06T21:44:54.007" v="43" actId="14100"/>
      <pc:docMkLst>
        <pc:docMk/>
      </pc:docMkLst>
      <pc:sldChg chg="addSp modSp mod setBg modClrScheme chgLayout">
        <pc:chgData name="Mrs L James" userId="S::l.james@kesbath.com::736b957d-e998-4538-afa8-8d5a9239170e" providerId="AD" clId="Web-{AF4B1E0D-4139-3685-1BED-D82EB7FDB2F3}" dt="2022-02-06T21:41:25.142" v="9" actId="1076"/>
        <pc:sldMkLst>
          <pc:docMk/>
          <pc:sldMk cId="109857222" sldId="256"/>
        </pc:sldMkLst>
        <pc:spChg chg="mod ord">
          <ac:chgData name="Mrs L James" userId="S::l.james@kesbath.com::736b957d-e998-4538-afa8-8d5a9239170e" providerId="AD" clId="Web-{AF4B1E0D-4139-3685-1BED-D82EB7FDB2F3}" dt="2022-02-06T21:40:22.578" v="6"/>
          <ac:spMkLst>
            <pc:docMk/>
            <pc:sldMk cId="109857222" sldId="256"/>
            <ac:spMk id="2" creationId="{00000000-0000-0000-0000-000000000000}"/>
          </ac:spMkLst>
        </pc:spChg>
        <pc:spChg chg="mod ord">
          <ac:chgData name="Mrs L James" userId="S::l.james@kesbath.com::736b957d-e998-4538-afa8-8d5a9239170e" providerId="AD" clId="Web-{AF4B1E0D-4139-3685-1BED-D82EB7FDB2F3}" dt="2022-02-06T21:40:22.578" v="6"/>
          <ac:spMkLst>
            <pc:docMk/>
            <pc:sldMk cId="109857222" sldId="256"/>
            <ac:spMk id="3" creationId="{00000000-0000-0000-0000-000000000000}"/>
          </ac:spMkLst>
        </pc:spChg>
        <pc:picChg chg="add mod">
          <ac:chgData name="Mrs L James" userId="S::l.james@kesbath.com::736b957d-e998-4538-afa8-8d5a9239170e" providerId="AD" clId="Web-{AF4B1E0D-4139-3685-1BED-D82EB7FDB2F3}" dt="2022-02-06T21:41:25.142" v="9" actId="1076"/>
          <ac:picMkLst>
            <pc:docMk/>
            <pc:sldMk cId="109857222" sldId="256"/>
            <ac:picMk id="4" creationId="{775BD2EE-3974-43A8-B63C-6EBDE499EBC6}"/>
          </ac:picMkLst>
        </pc:picChg>
      </pc:sldChg>
      <pc:sldChg chg="modSp mod modClrScheme chgLayout">
        <pc:chgData name="Mrs L James" userId="S::l.james@kesbath.com::736b957d-e998-4538-afa8-8d5a9239170e" providerId="AD" clId="Web-{AF4B1E0D-4139-3685-1BED-D82EB7FDB2F3}" dt="2022-02-06T21:41:44.705" v="12" actId="20577"/>
        <pc:sldMkLst>
          <pc:docMk/>
          <pc:sldMk cId="4233539880" sldId="257"/>
        </pc:sldMkLst>
        <pc:spChg chg="mod ord">
          <ac:chgData name="Mrs L James" userId="S::l.james@kesbath.com::736b957d-e998-4538-afa8-8d5a9239170e" providerId="AD" clId="Web-{AF4B1E0D-4139-3685-1BED-D82EB7FDB2F3}" dt="2022-02-06T21:40:22.578" v="6"/>
          <ac:spMkLst>
            <pc:docMk/>
            <pc:sldMk cId="4233539880" sldId="257"/>
            <ac:spMk id="2" creationId="{3DFF1ACF-3723-491E-80BE-034698882AD6}"/>
          </ac:spMkLst>
        </pc:spChg>
        <pc:spChg chg="mod ord">
          <ac:chgData name="Mrs L James" userId="S::l.james@kesbath.com::736b957d-e998-4538-afa8-8d5a9239170e" providerId="AD" clId="Web-{AF4B1E0D-4139-3685-1BED-D82EB7FDB2F3}" dt="2022-02-06T21:41:44.705" v="12" actId="20577"/>
          <ac:spMkLst>
            <pc:docMk/>
            <pc:sldMk cId="4233539880" sldId="257"/>
            <ac:spMk id="3" creationId="{5EDDFB77-EBE4-4640-B9B2-3EBEB0CD6A83}"/>
          </ac:spMkLst>
        </pc:spChg>
      </pc:sldChg>
      <pc:sldChg chg="modSp mod modClrScheme chgLayout">
        <pc:chgData name="Mrs L James" userId="S::l.james@kesbath.com::736b957d-e998-4538-afa8-8d5a9239170e" providerId="AD" clId="Web-{AF4B1E0D-4139-3685-1BED-D82EB7FDB2F3}" dt="2022-02-06T21:40:22.578" v="6"/>
        <pc:sldMkLst>
          <pc:docMk/>
          <pc:sldMk cId="2770740399" sldId="258"/>
        </pc:sldMkLst>
        <pc:spChg chg="mod ord">
          <ac:chgData name="Mrs L James" userId="S::l.james@kesbath.com::736b957d-e998-4538-afa8-8d5a9239170e" providerId="AD" clId="Web-{AF4B1E0D-4139-3685-1BED-D82EB7FDB2F3}" dt="2022-02-06T21:40:22.578" v="6"/>
          <ac:spMkLst>
            <pc:docMk/>
            <pc:sldMk cId="2770740399" sldId="258"/>
            <ac:spMk id="2" creationId="{3DA54472-52B6-42ED-9964-34B785A7A7EC}"/>
          </ac:spMkLst>
        </pc:spChg>
        <pc:spChg chg="mod ord">
          <ac:chgData name="Mrs L James" userId="S::l.james@kesbath.com::736b957d-e998-4538-afa8-8d5a9239170e" providerId="AD" clId="Web-{AF4B1E0D-4139-3685-1BED-D82EB7FDB2F3}" dt="2022-02-06T21:40:22.578" v="6"/>
          <ac:spMkLst>
            <pc:docMk/>
            <pc:sldMk cId="2770740399" sldId="258"/>
            <ac:spMk id="3" creationId="{8DC77F66-9C0F-4092-8C11-D547EC2AC1AB}"/>
          </ac:spMkLst>
        </pc:spChg>
      </pc:sldChg>
      <pc:sldChg chg="modSp mod modClrScheme chgLayout">
        <pc:chgData name="Mrs L James" userId="S::l.james@kesbath.com::736b957d-e998-4538-afa8-8d5a9239170e" providerId="AD" clId="Web-{AF4B1E0D-4139-3685-1BED-D82EB7FDB2F3}" dt="2022-02-06T21:42:16.112" v="16" actId="20577"/>
        <pc:sldMkLst>
          <pc:docMk/>
          <pc:sldMk cId="1300586507" sldId="259"/>
        </pc:sldMkLst>
        <pc:spChg chg="mod ord">
          <ac:chgData name="Mrs L James" userId="S::l.james@kesbath.com::736b957d-e998-4538-afa8-8d5a9239170e" providerId="AD" clId="Web-{AF4B1E0D-4139-3685-1BED-D82EB7FDB2F3}" dt="2022-02-06T21:40:22.578" v="6"/>
          <ac:spMkLst>
            <pc:docMk/>
            <pc:sldMk cId="1300586507" sldId="259"/>
            <ac:spMk id="2" creationId="{E92B1EF9-E99C-46BA-B427-6519EBFF80F0}"/>
          </ac:spMkLst>
        </pc:spChg>
        <pc:spChg chg="mod ord">
          <ac:chgData name="Mrs L James" userId="S::l.james@kesbath.com::736b957d-e998-4538-afa8-8d5a9239170e" providerId="AD" clId="Web-{AF4B1E0D-4139-3685-1BED-D82EB7FDB2F3}" dt="2022-02-06T21:42:16.112" v="16" actId="20577"/>
          <ac:spMkLst>
            <pc:docMk/>
            <pc:sldMk cId="1300586507" sldId="259"/>
            <ac:spMk id="3" creationId="{93905D02-B36C-4282-A6F2-0876B3F71107}"/>
          </ac:spMkLst>
        </pc:spChg>
        <pc:spChg chg="mod">
          <ac:chgData name="Mrs L James" userId="S::l.james@kesbath.com::736b957d-e998-4538-afa8-8d5a9239170e" providerId="AD" clId="Web-{AF4B1E0D-4139-3685-1BED-D82EB7FDB2F3}" dt="2022-02-06T21:42:07.705" v="15" actId="20577"/>
          <ac:spMkLst>
            <pc:docMk/>
            <pc:sldMk cId="1300586507" sldId="259"/>
            <ac:spMk id="4" creationId="{6517CEDD-D3C8-4E0F-B684-37B3721F77AF}"/>
          </ac:spMkLst>
        </pc:spChg>
      </pc:sldChg>
      <pc:sldChg chg="addSp modSp mod modClrScheme chgLayout">
        <pc:chgData name="Mrs L James" userId="S::l.james@kesbath.com::736b957d-e998-4538-afa8-8d5a9239170e" providerId="AD" clId="Web-{AF4B1E0D-4139-3685-1BED-D82EB7FDB2F3}" dt="2022-02-06T21:43:04.113" v="28" actId="20577"/>
        <pc:sldMkLst>
          <pc:docMk/>
          <pc:sldMk cId="390454951" sldId="260"/>
        </pc:sldMkLst>
        <pc:spChg chg="mod ord">
          <ac:chgData name="Mrs L James" userId="S::l.james@kesbath.com::736b957d-e998-4538-afa8-8d5a9239170e" providerId="AD" clId="Web-{AF4B1E0D-4139-3685-1BED-D82EB7FDB2F3}" dt="2022-02-06T21:40:22.578" v="6"/>
          <ac:spMkLst>
            <pc:docMk/>
            <pc:sldMk cId="390454951" sldId="260"/>
            <ac:spMk id="2" creationId="{E92B1EF9-E99C-46BA-B427-6519EBFF80F0}"/>
          </ac:spMkLst>
        </pc:spChg>
        <pc:spChg chg="mod ord">
          <ac:chgData name="Mrs L James" userId="S::l.james@kesbath.com::736b957d-e998-4538-afa8-8d5a9239170e" providerId="AD" clId="Web-{AF4B1E0D-4139-3685-1BED-D82EB7FDB2F3}" dt="2022-02-06T21:40:22.578" v="6"/>
          <ac:spMkLst>
            <pc:docMk/>
            <pc:sldMk cId="390454951" sldId="260"/>
            <ac:spMk id="3" creationId="{93905D02-B36C-4282-A6F2-0876B3F71107}"/>
          </ac:spMkLst>
        </pc:spChg>
        <pc:spChg chg="add mod">
          <ac:chgData name="Mrs L James" userId="S::l.james@kesbath.com::736b957d-e998-4538-afa8-8d5a9239170e" providerId="AD" clId="Web-{AF4B1E0D-4139-3685-1BED-D82EB7FDB2F3}" dt="2022-02-06T21:43:04.113" v="28" actId="20577"/>
          <ac:spMkLst>
            <pc:docMk/>
            <pc:sldMk cId="390454951" sldId="260"/>
            <ac:spMk id="6" creationId="{402AA847-DB1B-48D3-BB44-BE36C377403F}"/>
          </ac:spMkLst>
        </pc:spChg>
      </pc:sldChg>
      <pc:sldChg chg="modSp mod modClrScheme chgLayout">
        <pc:chgData name="Mrs L James" userId="S::l.james@kesbath.com::736b957d-e998-4538-afa8-8d5a9239170e" providerId="AD" clId="Web-{AF4B1E0D-4139-3685-1BED-D82EB7FDB2F3}" dt="2022-02-06T21:40:22.578" v="6"/>
        <pc:sldMkLst>
          <pc:docMk/>
          <pc:sldMk cId="3813429267" sldId="261"/>
        </pc:sldMkLst>
        <pc:spChg chg="mod ord">
          <ac:chgData name="Mrs L James" userId="S::l.james@kesbath.com::736b957d-e998-4538-afa8-8d5a9239170e" providerId="AD" clId="Web-{AF4B1E0D-4139-3685-1BED-D82EB7FDB2F3}" dt="2022-02-06T21:40:22.578" v="6"/>
          <ac:spMkLst>
            <pc:docMk/>
            <pc:sldMk cId="3813429267" sldId="261"/>
            <ac:spMk id="2" creationId="{E92B1EF9-E99C-46BA-B427-6519EBFF80F0}"/>
          </ac:spMkLst>
        </pc:spChg>
        <pc:spChg chg="mod ord">
          <ac:chgData name="Mrs L James" userId="S::l.james@kesbath.com::736b957d-e998-4538-afa8-8d5a9239170e" providerId="AD" clId="Web-{AF4B1E0D-4139-3685-1BED-D82EB7FDB2F3}" dt="2022-02-06T21:40:22.578" v="6"/>
          <ac:spMkLst>
            <pc:docMk/>
            <pc:sldMk cId="3813429267" sldId="261"/>
            <ac:spMk id="3" creationId="{93905D02-B36C-4282-A6F2-0876B3F71107}"/>
          </ac:spMkLst>
        </pc:spChg>
      </pc:sldChg>
      <pc:sldChg chg="modSp mod modClrScheme chgLayout">
        <pc:chgData name="Mrs L James" userId="S::l.james@kesbath.com::736b957d-e998-4538-afa8-8d5a9239170e" providerId="AD" clId="Web-{AF4B1E0D-4139-3685-1BED-D82EB7FDB2F3}" dt="2022-02-06T21:43:28.895" v="31" actId="1076"/>
        <pc:sldMkLst>
          <pc:docMk/>
          <pc:sldMk cId="3079999407" sldId="262"/>
        </pc:sldMkLst>
        <pc:spChg chg="mod ord">
          <ac:chgData name="Mrs L James" userId="S::l.james@kesbath.com::736b957d-e998-4538-afa8-8d5a9239170e" providerId="AD" clId="Web-{AF4B1E0D-4139-3685-1BED-D82EB7FDB2F3}" dt="2022-02-06T21:40:22.578" v="6"/>
          <ac:spMkLst>
            <pc:docMk/>
            <pc:sldMk cId="3079999407" sldId="262"/>
            <ac:spMk id="2" creationId="{3B741B6D-7E17-4F4C-B557-04B64845709F}"/>
          </ac:spMkLst>
        </pc:spChg>
        <pc:picChg chg="mod ord">
          <ac:chgData name="Mrs L James" userId="S::l.james@kesbath.com::736b957d-e998-4538-afa8-8d5a9239170e" providerId="AD" clId="Web-{AF4B1E0D-4139-3685-1BED-D82EB7FDB2F3}" dt="2022-02-06T21:40:22.578" v="6"/>
          <ac:picMkLst>
            <pc:docMk/>
            <pc:sldMk cId="3079999407" sldId="262"/>
            <ac:picMk id="4" creationId="{C95AE526-6CB3-43F0-A64B-63CFD90F7BFF}"/>
          </ac:picMkLst>
        </pc:picChg>
        <pc:picChg chg="mod">
          <ac:chgData name="Mrs L James" userId="S::l.james@kesbath.com::736b957d-e998-4538-afa8-8d5a9239170e" providerId="AD" clId="Web-{AF4B1E0D-4139-3685-1BED-D82EB7FDB2F3}" dt="2022-02-06T21:43:28.895" v="31" actId="1076"/>
          <ac:picMkLst>
            <pc:docMk/>
            <pc:sldMk cId="3079999407" sldId="262"/>
            <ac:picMk id="6" creationId="{AE89E6D4-0603-4034-BC70-15BD8B513DD0}"/>
          </ac:picMkLst>
        </pc:picChg>
      </pc:sldChg>
      <pc:sldChg chg="addSp modSp mod modClrScheme chgLayout">
        <pc:chgData name="Mrs L James" userId="S::l.james@kesbath.com::736b957d-e998-4538-afa8-8d5a9239170e" providerId="AD" clId="Web-{AF4B1E0D-4139-3685-1BED-D82EB7FDB2F3}" dt="2022-02-06T21:44:54.007" v="43" actId="14100"/>
        <pc:sldMkLst>
          <pc:docMk/>
          <pc:sldMk cId="2513517127" sldId="263"/>
        </pc:sldMkLst>
        <pc:spChg chg="mod ord">
          <ac:chgData name="Mrs L James" userId="S::l.james@kesbath.com::736b957d-e998-4538-afa8-8d5a9239170e" providerId="AD" clId="Web-{AF4B1E0D-4139-3685-1BED-D82EB7FDB2F3}" dt="2022-02-06T21:40:22.578" v="6"/>
          <ac:spMkLst>
            <pc:docMk/>
            <pc:sldMk cId="2513517127" sldId="263"/>
            <ac:spMk id="2" creationId="{EC8767A2-75F4-4F92-9407-FDEA4575D56B}"/>
          </ac:spMkLst>
        </pc:spChg>
        <pc:spChg chg="mod ord">
          <ac:chgData name="Mrs L James" userId="S::l.james@kesbath.com::736b957d-e998-4538-afa8-8d5a9239170e" providerId="AD" clId="Web-{AF4B1E0D-4139-3685-1BED-D82EB7FDB2F3}" dt="2022-02-06T21:44:17.334" v="35" actId="20577"/>
          <ac:spMkLst>
            <pc:docMk/>
            <pc:sldMk cId="2513517127" sldId="263"/>
            <ac:spMk id="3" creationId="{7656FACD-1BB0-493F-AC7E-27F08C075663}"/>
          </ac:spMkLst>
        </pc:spChg>
        <pc:spChg chg="add mod">
          <ac:chgData name="Mrs L James" userId="S::l.james@kesbath.com::736b957d-e998-4538-afa8-8d5a9239170e" providerId="AD" clId="Web-{AF4B1E0D-4139-3685-1BED-D82EB7FDB2F3}" dt="2022-02-06T21:44:54.007" v="43" actId="14100"/>
          <ac:spMkLst>
            <pc:docMk/>
            <pc:sldMk cId="2513517127" sldId="263"/>
            <ac:spMk id="9" creationId="{311C87BC-6E55-40A7-AE9B-18EFF5A69D64}"/>
          </ac:spMkLst>
        </pc:spChg>
        <pc:cxnChg chg="add mod">
          <ac:chgData name="Mrs L James" userId="S::l.james@kesbath.com::736b957d-e998-4538-afa8-8d5a9239170e" providerId="AD" clId="Web-{AF4B1E0D-4139-3685-1BED-D82EB7FDB2F3}" dt="2022-02-06T21:43:52.864" v="34" actId="14100"/>
          <ac:cxnSpMkLst>
            <pc:docMk/>
            <pc:sldMk cId="2513517127" sldId="263"/>
            <ac:cxnSpMk id="8" creationId="{1A7D2DBA-B5D7-4AC4-8C31-751462F0CB6C}"/>
          </ac:cxnSpMkLst>
        </pc:cxnChg>
      </pc:sldChg>
      <pc:sldChg chg="addSp modSp mod modClrScheme chgLayout">
        <pc:chgData name="Mrs L James" userId="S::l.james@kesbath.com::736b957d-e998-4538-afa8-8d5a9239170e" providerId="AD" clId="Web-{AF4B1E0D-4139-3685-1BED-D82EB7FDB2F3}" dt="2022-02-06T21:40:22.578" v="6"/>
        <pc:sldMkLst>
          <pc:docMk/>
          <pc:sldMk cId="3068998953" sldId="264"/>
        </pc:sldMkLst>
        <pc:spChg chg="mod ord">
          <ac:chgData name="Mrs L James" userId="S::l.james@kesbath.com::736b957d-e998-4538-afa8-8d5a9239170e" providerId="AD" clId="Web-{AF4B1E0D-4139-3685-1BED-D82EB7FDB2F3}" dt="2022-02-06T21:40:22.578" v="6"/>
          <ac:spMkLst>
            <pc:docMk/>
            <pc:sldMk cId="3068998953" sldId="264"/>
            <ac:spMk id="2" creationId="{6A9F7F3C-220C-4A48-BCC5-338BE991C6BE}"/>
          </ac:spMkLst>
        </pc:spChg>
        <pc:spChg chg="mod ord">
          <ac:chgData name="Mrs L James" userId="S::l.james@kesbath.com::736b957d-e998-4538-afa8-8d5a9239170e" providerId="AD" clId="Web-{AF4B1E0D-4139-3685-1BED-D82EB7FDB2F3}" dt="2022-02-06T21:40:22.578" v="6"/>
          <ac:spMkLst>
            <pc:docMk/>
            <pc:sldMk cId="3068998953" sldId="264"/>
            <ac:spMk id="3" creationId="{240F098C-BAF1-42B9-BA48-5253D9131BEF}"/>
          </ac:spMkLst>
        </pc:spChg>
        <pc:picChg chg="add mod">
          <ac:chgData name="Mrs L James" userId="S::l.james@kesbath.com::736b957d-e998-4538-afa8-8d5a9239170e" providerId="AD" clId="Web-{AF4B1E0D-4139-3685-1BED-D82EB7FDB2F3}" dt="2022-02-06T21:27:39.291" v="3" actId="1076"/>
          <ac:picMkLst>
            <pc:docMk/>
            <pc:sldMk cId="3068998953" sldId="264"/>
            <ac:picMk id="8" creationId="{C9F4DB80-92A7-426C-9228-4E71CF1C8519}"/>
          </ac:picMkLst>
        </pc:picChg>
      </pc:sldChg>
      <pc:sldMasterChg chg="del delSldLayout">
        <pc:chgData name="Mrs L James" userId="S::l.james@kesbath.com::736b957d-e998-4538-afa8-8d5a9239170e" providerId="AD" clId="Web-{AF4B1E0D-4139-3685-1BED-D82EB7FDB2F3}" dt="2022-02-06T21:40:22.578" v="6"/>
        <pc:sldMasterMkLst>
          <pc:docMk/>
          <pc:sldMasterMk cId="2460954070" sldId="2147483660"/>
        </pc:sldMasterMkLst>
        <pc:sldLayoutChg chg="del">
          <pc:chgData name="Mrs L James" userId="S::l.james@kesbath.com::736b957d-e998-4538-afa8-8d5a9239170e" providerId="AD" clId="Web-{AF4B1E0D-4139-3685-1BED-D82EB7FDB2F3}" dt="2022-02-06T21:40:22.578" v="6"/>
          <pc:sldLayoutMkLst>
            <pc:docMk/>
            <pc:sldMasterMk cId="2460954070" sldId="2147483660"/>
            <pc:sldLayoutMk cId="2385387890" sldId="2147483661"/>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949138452" sldId="2147483662"/>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2591524520" sldId="2147483663"/>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1203092039" sldId="2147483664"/>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3733172339" sldId="2147483665"/>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3210312558" sldId="2147483666"/>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3146388984" sldId="2147483667"/>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3171841454" sldId="2147483668"/>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1718958274" sldId="2147483669"/>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2202905451" sldId="2147483670"/>
          </pc:sldLayoutMkLst>
        </pc:sldLayoutChg>
        <pc:sldLayoutChg chg="del">
          <pc:chgData name="Mrs L James" userId="S::l.james@kesbath.com::736b957d-e998-4538-afa8-8d5a9239170e" providerId="AD" clId="Web-{AF4B1E0D-4139-3685-1BED-D82EB7FDB2F3}" dt="2022-02-06T21:40:22.578" v="6"/>
          <pc:sldLayoutMkLst>
            <pc:docMk/>
            <pc:sldMasterMk cId="2460954070" sldId="2147483660"/>
            <pc:sldLayoutMk cId="3479445657" sldId="2147483671"/>
          </pc:sldLayoutMkLst>
        </pc:sldLayoutChg>
      </pc:sldMasterChg>
      <pc:sldMasterChg chg="add addSldLayout modSldLayout">
        <pc:chgData name="Mrs L James" userId="S::l.james@kesbath.com::736b957d-e998-4538-afa8-8d5a9239170e" providerId="AD" clId="Web-{AF4B1E0D-4139-3685-1BED-D82EB7FDB2F3}" dt="2022-02-06T21:40:22.578" v="6"/>
        <pc:sldMasterMkLst>
          <pc:docMk/>
          <pc:sldMasterMk cId="1119747228" sldId="2147483672"/>
        </pc:sldMasterMkLst>
        <pc:sldLayoutChg chg="add mod replId">
          <pc:chgData name="Mrs L James" userId="S::l.james@kesbath.com::736b957d-e998-4538-afa8-8d5a9239170e" providerId="AD" clId="Web-{AF4B1E0D-4139-3685-1BED-D82EB7FDB2F3}" dt="2022-02-06T21:40:22.578" v="6"/>
          <pc:sldLayoutMkLst>
            <pc:docMk/>
            <pc:sldMasterMk cId="1119747228" sldId="2147483672"/>
            <pc:sldLayoutMk cId="3098507309" sldId="2147483673"/>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664328501" sldId="2147483674"/>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1325528223" sldId="2147483675"/>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709027084" sldId="2147483676"/>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4042492129" sldId="2147483677"/>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2677721015" sldId="2147483678"/>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3707086250" sldId="2147483679"/>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2498052435" sldId="2147483680"/>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4210925883" sldId="2147483681"/>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2755258798" sldId="2147483682"/>
          </pc:sldLayoutMkLst>
        </pc:sldLayoutChg>
        <pc:sldLayoutChg chg="add mod replId">
          <pc:chgData name="Mrs L James" userId="S::l.james@kesbath.com::736b957d-e998-4538-afa8-8d5a9239170e" providerId="AD" clId="Web-{AF4B1E0D-4139-3685-1BED-D82EB7FDB2F3}" dt="2022-02-06T21:40:22.578" v="6"/>
          <pc:sldLayoutMkLst>
            <pc:docMk/>
            <pc:sldMasterMk cId="1119747228" sldId="2147483672"/>
            <pc:sldLayoutMk cId="2655114231" sldId="2147483683"/>
          </pc:sldLayoutMkLst>
        </pc:sldLayoutChg>
      </pc:sldMasterChg>
    </pc:docChg>
  </pc:docChgLst>
  <pc:docChgLst>
    <pc:chgData name="Mrs L James" userId="S::l.james@kesbath.com::736b957d-e998-4538-afa8-8d5a9239170e" providerId="AD" clId="Web-{5937C60F-9F86-358D-C619-DE9784F137E5}"/>
    <pc:docChg chg="modSld">
      <pc:chgData name="Mrs L James" userId="S::l.james@kesbath.com::736b957d-e998-4538-afa8-8d5a9239170e" providerId="AD" clId="Web-{5937C60F-9F86-358D-C619-DE9784F137E5}" dt="2023-02-27T12:22:10.902" v="1" actId="1076"/>
      <pc:docMkLst>
        <pc:docMk/>
      </pc:docMkLst>
      <pc:sldChg chg="modSp">
        <pc:chgData name="Mrs L James" userId="S::l.james@kesbath.com::736b957d-e998-4538-afa8-8d5a9239170e" providerId="AD" clId="Web-{5937C60F-9F86-358D-C619-DE9784F137E5}" dt="2023-02-27T11:45:49.675" v="0" actId="1076"/>
        <pc:sldMkLst>
          <pc:docMk/>
          <pc:sldMk cId="2947829268" sldId="269"/>
        </pc:sldMkLst>
        <pc:picChg chg="mod">
          <ac:chgData name="Mrs L James" userId="S::l.james@kesbath.com::736b957d-e998-4538-afa8-8d5a9239170e" providerId="AD" clId="Web-{5937C60F-9F86-358D-C619-DE9784F137E5}" dt="2023-02-27T11:45:49.675" v="0" actId="1076"/>
          <ac:picMkLst>
            <pc:docMk/>
            <pc:sldMk cId="2947829268" sldId="269"/>
            <ac:picMk id="4" creationId="{E59D8CD7-B4DE-4E1A-A3BB-200D4DD4FC25}"/>
          </ac:picMkLst>
        </pc:picChg>
      </pc:sldChg>
      <pc:sldChg chg="modSp">
        <pc:chgData name="Mrs L James" userId="S::l.james@kesbath.com::736b957d-e998-4538-afa8-8d5a9239170e" providerId="AD" clId="Web-{5937C60F-9F86-358D-C619-DE9784F137E5}" dt="2023-02-27T12:22:10.902" v="1" actId="1076"/>
        <pc:sldMkLst>
          <pc:docMk/>
          <pc:sldMk cId="3530236556" sldId="277"/>
        </pc:sldMkLst>
        <pc:picChg chg="mod">
          <ac:chgData name="Mrs L James" userId="S::l.james@kesbath.com::736b957d-e998-4538-afa8-8d5a9239170e" providerId="AD" clId="Web-{5937C60F-9F86-358D-C619-DE9784F137E5}" dt="2023-02-27T12:22:10.902" v="1" actId="1076"/>
          <ac:picMkLst>
            <pc:docMk/>
            <pc:sldMk cId="3530236556" sldId="277"/>
            <ac:picMk id="5" creationId="{DC758463-5CD3-48FA-AAB7-84E910BD050C}"/>
          </ac:picMkLst>
        </pc:picChg>
      </pc:sldChg>
    </pc:docChg>
  </pc:docChgLst>
  <pc:docChgLst>
    <pc:chgData name="Mrs L James" userId="S::l.james@kesbath.com::736b957d-e998-4538-afa8-8d5a9239170e" providerId="AD" clId="Web-{ECF63EEB-C8D4-66FF-F510-6E3C14A56334}"/>
    <pc:docChg chg="modSld">
      <pc:chgData name="Mrs L James" userId="S::l.james@kesbath.com::736b957d-e998-4538-afa8-8d5a9239170e" providerId="AD" clId="Web-{ECF63EEB-C8D4-66FF-F510-6E3C14A56334}" dt="2023-03-01T09:29:15.550" v="0" actId="1076"/>
      <pc:docMkLst>
        <pc:docMk/>
      </pc:docMkLst>
      <pc:sldChg chg="modSp">
        <pc:chgData name="Mrs L James" userId="S::l.james@kesbath.com::736b957d-e998-4538-afa8-8d5a9239170e" providerId="AD" clId="Web-{ECF63EEB-C8D4-66FF-F510-6E3C14A56334}" dt="2023-03-01T09:29:15.550" v="0" actId="1076"/>
        <pc:sldMkLst>
          <pc:docMk/>
          <pc:sldMk cId="2433983998" sldId="278"/>
        </pc:sldMkLst>
        <pc:picChg chg="mod">
          <ac:chgData name="Mrs L James" userId="S::l.james@kesbath.com::736b957d-e998-4538-afa8-8d5a9239170e" providerId="AD" clId="Web-{ECF63EEB-C8D4-66FF-F510-6E3C14A56334}" dt="2023-03-01T09:29:15.550" v="0" actId="1076"/>
          <ac:picMkLst>
            <pc:docMk/>
            <pc:sldMk cId="2433983998" sldId="278"/>
            <ac:picMk id="5" creationId="{5FD85416-77D4-4C74-86BE-52C68D236C02}"/>
          </ac:picMkLst>
        </pc:picChg>
      </pc:sldChg>
    </pc:docChg>
  </pc:docChgLst>
  <pc:docChgLst>
    <pc:chgData name="Mrs L James" userId="S::l.james@kesbath.com::736b957d-e998-4538-afa8-8d5a9239170e" providerId="AD" clId="Web-{764DD0B9-AEAA-AF03-86B5-905B8A049804}"/>
    <pc:docChg chg="addSld modSld">
      <pc:chgData name="Mrs L James" userId="S::l.james@kesbath.com::736b957d-e998-4538-afa8-8d5a9239170e" providerId="AD" clId="Web-{764DD0B9-AEAA-AF03-86B5-905B8A049804}" dt="2022-02-07T21:06:02.383" v="486"/>
      <pc:docMkLst>
        <pc:docMk/>
      </pc:docMkLst>
      <pc:sldChg chg="addSp modSp">
        <pc:chgData name="Mrs L James" userId="S::l.james@kesbath.com::736b957d-e998-4538-afa8-8d5a9239170e" providerId="AD" clId="Web-{764DD0B9-AEAA-AF03-86B5-905B8A049804}" dt="2022-02-07T18:05:19.343" v="25" actId="14100"/>
        <pc:sldMkLst>
          <pc:docMk/>
          <pc:sldMk cId="3068998953" sldId="264"/>
        </pc:sldMkLst>
        <pc:spChg chg="add mod">
          <ac:chgData name="Mrs L James" userId="S::l.james@kesbath.com::736b957d-e998-4538-afa8-8d5a9239170e" providerId="AD" clId="Web-{764DD0B9-AEAA-AF03-86B5-905B8A049804}" dt="2022-02-07T18:05:19.343" v="25" actId="14100"/>
          <ac:spMkLst>
            <pc:docMk/>
            <pc:sldMk cId="3068998953" sldId="264"/>
            <ac:spMk id="9" creationId="{C698A5BC-76A5-4DC7-A7EF-A69F2732FBE2}"/>
          </ac:spMkLst>
        </pc:spChg>
      </pc:sldChg>
      <pc:sldChg chg="addSp modSp new">
        <pc:chgData name="Mrs L James" userId="S::l.james@kesbath.com::736b957d-e998-4538-afa8-8d5a9239170e" providerId="AD" clId="Web-{764DD0B9-AEAA-AF03-86B5-905B8A049804}" dt="2022-02-07T18:07:58.598" v="83"/>
        <pc:sldMkLst>
          <pc:docMk/>
          <pc:sldMk cId="4184754232" sldId="265"/>
        </pc:sldMkLst>
        <pc:spChg chg="mod">
          <ac:chgData name="Mrs L James" userId="S::l.james@kesbath.com::736b957d-e998-4538-afa8-8d5a9239170e" providerId="AD" clId="Web-{764DD0B9-AEAA-AF03-86B5-905B8A049804}" dt="2022-02-07T17:47:28.775" v="6" actId="20577"/>
          <ac:spMkLst>
            <pc:docMk/>
            <pc:sldMk cId="4184754232" sldId="265"/>
            <ac:spMk id="2" creationId="{2DBEE33E-9FC4-42BD-87E0-CD68AA60DABF}"/>
          </ac:spMkLst>
        </pc:spChg>
        <pc:spChg chg="mod">
          <ac:chgData name="Mrs L James" userId="S::l.james@kesbath.com::736b957d-e998-4538-afa8-8d5a9239170e" providerId="AD" clId="Web-{764DD0B9-AEAA-AF03-86B5-905B8A049804}" dt="2022-02-07T18:07:16.065" v="74" actId="20577"/>
          <ac:spMkLst>
            <pc:docMk/>
            <pc:sldMk cId="4184754232" sldId="265"/>
            <ac:spMk id="3" creationId="{B40D06D9-3E4F-4E9C-A44F-238EE47F44F2}"/>
          </ac:spMkLst>
        </pc:spChg>
        <pc:picChg chg="add mod">
          <ac:chgData name="Mrs L James" userId="S::l.james@kesbath.com::736b957d-e998-4538-afa8-8d5a9239170e" providerId="AD" clId="Web-{764DD0B9-AEAA-AF03-86B5-905B8A049804}" dt="2022-02-07T18:07:21.347" v="78" actId="1076"/>
          <ac:picMkLst>
            <pc:docMk/>
            <pc:sldMk cId="4184754232" sldId="265"/>
            <ac:picMk id="4" creationId="{BFDD8F9E-43DD-4BAF-9882-4B33F5681683}"/>
          </ac:picMkLst>
        </pc:picChg>
        <pc:picChg chg="add mod ord">
          <ac:chgData name="Mrs L James" userId="S::l.james@kesbath.com::736b957d-e998-4538-afa8-8d5a9239170e" providerId="AD" clId="Web-{764DD0B9-AEAA-AF03-86B5-905B8A049804}" dt="2022-02-07T18:07:58.598" v="83"/>
          <ac:picMkLst>
            <pc:docMk/>
            <pc:sldMk cId="4184754232" sldId="265"/>
            <ac:picMk id="5" creationId="{F62DFB10-5F05-4B74-AB58-AB8336A15958}"/>
          </ac:picMkLst>
        </pc:picChg>
      </pc:sldChg>
      <pc:sldChg chg="addSp delSp modSp new modNotes">
        <pc:chgData name="Mrs L James" userId="S::l.james@kesbath.com::736b957d-e998-4538-afa8-8d5a9239170e" providerId="AD" clId="Web-{764DD0B9-AEAA-AF03-86B5-905B8A049804}" dt="2022-02-07T18:14:21.373" v="155" actId="14100"/>
        <pc:sldMkLst>
          <pc:docMk/>
          <pc:sldMk cId="3583291422" sldId="266"/>
        </pc:sldMkLst>
        <pc:spChg chg="mod">
          <ac:chgData name="Mrs L James" userId="S::l.james@kesbath.com::736b957d-e998-4538-afa8-8d5a9239170e" providerId="AD" clId="Web-{764DD0B9-AEAA-AF03-86B5-905B8A049804}" dt="2022-02-07T18:12:56.949" v="131" actId="1076"/>
          <ac:spMkLst>
            <pc:docMk/>
            <pc:sldMk cId="3583291422" sldId="266"/>
            <ac:spMk id="2" creationId="{53B1A96E-AD60-42DE-8917-9D0B7895480D}"/>
          </ac:spMkLst>
        </pc:spChg>
        <pc:spChg chg="mod">
          <ac:chgData name="Mrs L James" userId="S::l.james@kesbath.com::736b957d-e998-4538-afa8-8d5a9239170e" providerId="AD" clId="Web-{764DD0B9-AEAA-AF03-86B5-905B8A049804}" dt="2022-02-07T18:14:21.373" v="155" actId="14100"/>
          <ac:spMkLst>
            <pc:docMk/>
            <pc:sldMk cId="3583291422" sldId="266"/>
            <ac:spMk id="3" creationId="{4897C5C0-6B33-4768-AC6D-8B457281BEF2}"/>
          </ac:spMkLst>
        </pc:spChg>
        <pc:spChg chg="add del mod">
          <ac:chgData name="Mrs L James" userId="S::l.james@kesbath.com::736b957d-e998-4538-afa8-8d5a9239170e" providerId="AD" clId="Web-{764DD0B9-AEAA-AF03-86B5-905B8A049804}" dt="2022-02-07T18:13:50.310" v="145"/>
          <ac:spMkLst>
            <pc:docMk/>
            <pc:sldMk cId="3583291422" sldId="266"/>
            <ac:spMk id="5" creationId="{37025E32-42F6-4E87-9FEF-8F23930AB1FD}"/>
          </ac:spMkLst>
        </pc:spChg>
        <pc:spChg chg="add mod">
          <ac:chgData name="Mrs L James" userId="S::l.james@kesbath.com::736b957d-e998-4538-afa8-8d5a9239170e" providerId="AD" clId="Web-{764DD0B9-AEAA-AF03-86B5-905B8A049804}" dt="2022-02-07T18:14:13.170" v="154" actId="20577"/>
          <ac:spMkLst>
            <pc:docMk/>
            <pc:sldMk cId="3583291422" sldId="266"/>
            <ac:spMk id="6" creationId="{BF213D2E-A9E3-472B-8E3F-5FD802ED31AA}"/>
          </ac:spMkLst>
        </pc:spChg>
        <pc:picChg chg="add mod">
          <ac:chgData name="Mrs L James" userId="S::l.james@kesbath.com::736b957d-e998-4538-afa8-8d5a9239170e" providerId="AD" clId="Web-{764DD0B9-AEAA-AF03-86B5-905B8A049804}" dt="2022-02-07T18:13:05.449" v="134" actId="14100"/>
          <ac:picMkLst>
            <pc:docMk/>
            <pc:sldMk cId="3583291422" sldId="266"/>
            <ac:picMk id="4" creationId="{2D7614FA-F093-49EC-93FB-2B2A323AAEA8}"/>
          </ac:picMkLst>
        </pc:picChg>
      </pc:sldChg>
      <pc:sldChg chg="addSp modSp new">
        <pc:chgData name="Mrs L James" userId="S::l.james@kesbath.com::736b957d-e998-4538-afa8-8d5a9239170e" providerId="AD" clId="Web-{764DD0B9-AEAA-AF03-86B5-905B8A049804}" dt="2022-02-07T18:16:53.799" v="226" actId="14100"/>
        <pc:sldMkLst>
          <pc:docMk/>
          <pc:sldMk cId="2924621279" sldId="267"/>
        </pc:sldMkLst>
        <pc:spChg chg="mod">
          <ac:chgData name="Mrs L James" userId="S::l.james@kesbath.com::736b957d-e998-4538-afa8-8d5a9239170e" providerId="AD" clId="Web-{764DD0B9-AEAA-AF03-86B5-905B8A049804}" dt="2022-02-07T18:14:49.155" v="184" actId="20577"/>
          <ac:spMkLst>
            <pc:docMk/>
            <pc:sldMk cId="2924621279" sldId="267"/>
            <ac:spMk id="2" creationId="{B7B872F5-DC36-4473-8B4C-BDFF1CEAACEC}"/>
          </ac:spMkLst>
        </pc:spChg>
        <pc:spChg chg="mod">
          <ac:chgData name="Mrs L James" userId="S::l.james@kesbath.com::736b957d-e998-4538-afa8-8d5a9239170e" providerId="AD" clId="Web-{764DD0B9-AEAA-AF03-86B5-905B8A049804}" dt="2022-02-07T18:16:42.533" v="221" actId="20577"/>
          <ac:spMkLst>
            <pc:docMk/>
            <pc:sldMk cId="2924621279" sldId="267"/>
            <ac:spMk id="3" creationId="{4FA48D76-9FDF-425C-A216-448B631C6FE0}"/>
          </ac:spMkLst>
        </pc:spChg>
        <pc:picChg chg="add mod">
          <ac:chgData name="Mrs L James" userId="S::l.james@kesbath.com::736b957d-e998-4538-afa8-8d5a9239170e" providerId="AD" clId="Web-{764DD0B9-AEAA-AF03-86B5-905B8A049804}" dt="2022-02-07T18:16:53.799" v="226" actId="14100"/>
          <ac:picMkLst>
            <pc:docMk/>
            <pc:sldMk cId="2924621279" sldId="267"/>
            <ac:picMk id="4" creationId="{030E0D1B-5D7D-4A63-8DC2-CFC79C4C4B75}"/>
          </ac:picMkLst>
        </pc:picChg>
      </pc:sldChg>
      <pc:sldChg chg="addSp delSp modSp add replId">
        <pc:chgData name="Mrs L James" userId="S::l.james@kesbath.com::736b957d-e998-4538-afa8-8d5a9239170e" providerId="AD" clId="Web-{764DD0B9-AEAA-AF03-86B5-905B8A049804}" dt="2022-02-07T20:12:11.863" v="369" actId="20577"/>
        <pc:sldMkLst>
          <pc:docMk/>
          <pc:sldMk cId="3634656200" sldId="268"/>
        </pc:sldMkLst>
        <pc:spChg chg="mod">
          <ac:chgData name="Mrs L James" userId="S::l.james@kesbath.com::736b957d-e998-4538-afa8-8d5a9239170e" providerId="AD" clId="Web-{764DD0B9-AEAA-AF03-86B5-905B8A049804}" dt="2022-02-07T20:11:32.394" v="366" actId="1076"/>
          <ac:spMkLst>
            <pc:docMk/>
            <pc:sldMk cId="3634656200" sldId="268"/>
            <ac:spMk id="2" creationId="{B7B872F5-DC36-4473-8B4C-BDFF1CEAACEC}"/>
          </ac:spMkLst>
        </pc:spChg>
        <pc:spChg chg="mod">
          <ac:chgData name="Mrs L James" userId="S::l.james@kesbath.com::736b957d-e998-4538-afa8-8d5a9239170e" providerId="AD" clId="Web-{764DD0B9-AEAA-AF03-86B5-905B8A049804}" dt="2022-02-07T20:12:11.863" v="369" actId="20577"/>
          <ac:spMkLst>
            <pc:docMk/>
            <pc:sldMk cId="3634656200" sldId="268"/>
            <ac:spMk id="3" creationId="{4FA48D76-9FDF-425C-A216-448B631C6FE0}"/>
          </ac:spMkLst>
        </pc:spChg>
        <pc:picChg chg="del">
          <ac:chgData name="Mrs L James" userId="S::l.james@kesbath.com::736b957d-e998-4538-afa8-8d5a9239170e" providerId="AD" clId="Web-{764DD0B9-AEAA-AF03-86B5-905B8A049804}" dt="2022-02-07T20:07:31.216" v="313"/>
          <ac:picMkLst>
            <pc:docMk/>
            <pc:sldMk cId="3634656200" sldId="268"/>
            <ac:picMk id="4" creationId="{030E0D1B-5D7D-4A63-8DC2-CFC79C4C4B75}"/>
          </ac:picMkLst>
        </pc:picChg>
        <pc:picChg chg="add mod">
          <ac:chgData name="Mrs L James" userId="S::l.james@kesbath.com::736b957d-e998-4538-afa8-8d5a9239170e" providerId="AD" clId="Web-{764DD0B9-AEAA-AF03-86B5-905B8A049804}" dt="2022-02-07T20:10:39.533" v="365" actId="1076"/>
          <ac:picMkLst>
            <pc:docMk/>
            <pc:sldMk cId="3634656200" sldId="268"/>
            <ac:picMk id="5" creationId="{275B1474-C584-44BD-A137-98A440AD8200}"/>
          </ac:picMkLst>
        </pc:picChg>
        <pc:picChg chg="add mod">
          <ac:chgData name="Mrs L James" userId="S::l.james@kesbath.com::736b957d-e998-4538-afa8-8d5a9239170e" providerId="AD" clId="Web-{764DD0B9-AEAA-AF03-86B5-905B8A049804}" dt="2022-02-07T20:10:20.360" v="362" actId="14100"/>
          <ac:picMkLst>
            <pc:docMk/>
            <pc:sldMk cId="3634656200" sldId="268"/>
            <ac:picMk id="6" creationId="{EAD67CCD-54C7-4BB9-AE3C-AD982181F99C}"/>
          </ac:picMkLst>
        </pc:picChg>
      </pc:sldChg>
      <pc:sldChg chg="addSp modSp new">
        <pc:chgData name="Mrs L James" userId="S::l.james@kesbath.com::736b957d-e998-4538-afa8-8d5a9239170e" providerId="AD" clId="Web-{764DD0B9-AEAA-AF03-86B5-905B8A049804}" dt="2022-02-07T20:26:30.573" v="449" actId="20577"/>
        <pc:sldMkLst>
          <pc:docMk/>
          <pc:sldMk cId="2947829268" sldId="269"/>
        </pc:sldMkLst>
        <pc:spChg chg="mod">
          <ac:chgData name="Mrs L James" userId="S::l.james@kesbath.com::736b957d-e998-4538-afa8-8d5a9239170e" providerId="AD" clId="Web-{764DD0B9-AEAA-AF03-86B5-905B8A049804}" dt="2022-02-07T20:12:49.771" v="376" actId="20577"/>
          <ac:spMkLst>
            <pc:docMk/>
            <pc:sldMk cId="2947829268" sldId="269"/>
            <ac:spMk id="2" creationId="{0E3B974E-A878-4318-93AA-57CB99B71139}"/>
          </ac:spMkLst>
        </pc:spChg>
        <pc:spChg chg="mod">
          <ac:chgData name="Mrs L James" userId="S::l.james@kesbath.com::736b957d-e998-4538-afa8-8d5a9239170e" providerId="AD" clId="Web-{764DD0B9-AEAA-AF03-86B5-905B8A049804}" dt="2022-02-07T20:21:33.643" v="420" actId="1076"/>
          <ac:spMkLst>
            <pc:docMk/>
            <pc:sldMk cId="2947829268" sldId="269"/>
            <ac:spMk id="3" creationId="{3932457F-B23B-469A-BA89-A2408723E01A}"/>
          </ac:spMkLst>
        </pc:spChg>
        <pc:spChg chg="add mod">
          <ac:chgData name="Mrs L James" userId="S::l.james@kesbath.com::736b957d-e998-4538-afa8-8d5a9239170e" providerId="AD" clId="Web-{764DD0B9-AEAA-AF03-86B5-905B8A049804}" dt="2022-02-07T20:26:30.573" v="449" actId="20577"/>
          <ac:spMkLst>
            <pc:docMk/>
            <pc:sldMk cId="2947829268" sldId="269"/>
            <ac:spMk id="5" creationId="{0A14494E-AFE0-4E4B-A9F9-D3750792D84C}"/>
          </ac:spMkLst>
        </pc:spChg>
        <pc:picChg chg="add mod">
          <ac:chgData name="Mrs L James" userId="S::l.james@kesbath.com::736b957d-e998-4538-afa8-8d5a9239170e" providerId="AD" clId="Web-{764DD0B9-AEAA-AF03-86B5-905B8A049804}" dt="2022-02-07T20:19:13.655" v="419" actId="14100"/>
          <ac:picMkLst>
            <pc:docMk/>
            <pc:sldMk cId="2947829268" sldId="269"/>
            <ac:picMk id="4" creationId="{E59D8CD7-B4DE-4E1A-A3BB-200D4DD4FC25}"/>
          </ac:picMkLst>
        </pc:picChg>
      </pc:sldChg>
      <pc:sldChg chg="addSp delSp modSp new">
        <pc:chgData name="Mrs L James" userId="S::l.james@kesbath.com::736b957d-e998-4538-afa8-8d5a9239170e" providerId="AD" clId="Web-{764DD0B9-AEAA-AF03-86B5-905B8A049804}" dt="2022-02-07T21:06:02.383" v="486"/>
        <pc:sldMkLst>
          <pc:docMk/>
          <pc:sldMk cId="3691035538" sldId="270"/>
        </pc:sldMkLst>
        <pc:spChg chg="mod">
          <ac:chgData name="Mrs L James" userId="S::l.james@kesbath.com::736b957d-e998-4538-afa8-8d5a9239170e" providerId="AD" clId="Web-{764DD0B9-AEAA-AF03-86B5-905B8A049804}" dt="2022-02-07T21:01:28.688" v="466" actId="14100"/>
          <ac:spMkLst>
            <pc:docMk/>
            <pc:sldMk cId="3691035538" sldId="270"/>
            <ac:spMk id="2" creationId="{29DAFC64-A8D8-4F06-BB3C-402A29960CAE}"/>
          </ac:spMkLst>
        </pc:spChg>
        <pc:spChg chg="del">
          <ac:chgData name="Mrs L James" userId="S::l.james@kesbath.com::736b957d-e998-4538-afa8-8d5a9239170e" providerId="AD" clId="Web-{764DD0B9-AEAA-AF03-86B5-905B8A049804}" dt="2022-02-07T21:00:54.750" v="451"/>
          <ac:spMkLst>
            <pc:docMk/>
            <pc:sldMk cId="3691035538" sldId="270"/>
            <ac:spMk id="3" creationId="{419B7AF3-5CAB-4ED9-BFEA-A1DC9D6A7A24}"/>
          </ac:spMkLst>
        </pc:spChg>
        <pc:picChg chg="add mod ord">
          <ac:chgData name="Mrs L James" userId="S::l.james@kesbath.com::736b957d-e998-4538-afa8-8d5a9239170e" providerId="AD" clId="Web-{764DD0B9-AEAA-AF03-86B5-905B8A049804}" dt="2022-02-07T21:05:09.710" v="477" actId="1076"/>
          <ac:picMkLst>
            <pc:docMk/>
            <pc:sldMk cId="3691035538" sldId="270"/>
            <ac:picMk id="4" creationId="{68BDB4C2-7DC9-446A-81F0-AB737E676C65}"/>
          </ac:picMkLst>
        </pc:picChg>
        <pc:picChg chg="add mod">
          <ac:chgData name="Mrs L James" userId="S::l.james@kesbath.com::736b957d-e998-4538-afa8-8d5a9239170e" providerId="AD" clId="Web-{764DD0B9-AEAA-AF03-86B5-905B8A049804}" dt="2022-02-07T21:05:06.554" v="476" actId="1076"/>
          <ac:picMkLst>
            <pc:docMk/>
            <pc:sldMk cId="3691035538" sldId="270"/>
            <ac:picMk id="5" creationId="{458AF199-88F3-4B40-B0D4-088068C2527F}"/>
          </ac:picMkLst>
        </pc:picChg>
        <pc:inkChg chg="add">
          <ac:chgData name="Mrs L James" userId="S::l.james@kesbath.com::736b957d-e998-4538-afa8-8d5a9239170e" providerId="AD" clId="Web-{764DD0B9-AEAA-AF03-86B5-905B8A049804}" dt="2022-02-07T21:05:27.148" v="478"/>
          <ac:inkMkLst>
            <pc:docMk/>
            <pc:sldMk cId="3691035538" sldId="270"/>
            <ac:inkMk id="6" creationId="{E829DFC8-CAB7-4197-8801-7E0D1E5F091E}"/>
          </ac:inkMkLst>
        </pc:inkChg>
        <pc:inkChg chg="add del">
          <ac:chgData name="Mrs L James" userId="S::l.james@kesbath.com::736b957d-e998-4538-afa8-8d5a9239170e" providerId="AD" clId="Web-{764DD0B9-AEAA-AF03-86B5-905B8A049804}" dt="2022-02-07T21:05:35.992" v="480"/>
          <ac:inkMkLst>
            <pc:docMk/>
            <pc:sldMk cId="3691035538" sldId="270"/>
            <ac:inkMk id="7" creationId="{D261B497-79BA-4B20-9EC7-B564BAD9AD21}"/>
          </ac:inkMkLst>
        </pc:inkChg>
        <pc:inkChg chg="add del">
          <ac:chgData name="Mrs L James" userId="S::l.james@kesbath.com::736b957d-e998-4538-afa8-8d5a9239170e" providerId="AD" clId="Web-{764DD0B9-AEAA-AF03-86B5-905B8A049804}" dt="2022-02-07T21:05:49.758" v="482"/>
          <ac:inkMkLst>
            <pc:docMk/>
            <pc:sldMk cId="3691035538" sldId="270"/>
            <ac:inkMk id="8" creationId="{FAB8E9CE-4EEE-4A45-A9F1-2CFCA61BFCE0}"/>
          </ac:inkMkLst>
        </pc:inkChg>
        <pc:inkChg chg="add">
          <ac:chgData name="Mrs L James" userId="S::l.james@kesbath.com::736b957d-e998-4538-afa8-8d5a9239170e" providerId="AD" clId="Web-{764DD0B9-AEAA-AF03-86B5-905B8A049804}" dt="2022-02-07T21:05:56.320" v="483"/>
          <ac:inkMkLst>
            <pc:docMk/>
            <pc:sldMk cId="3691035538" sldId="270"/>
            <ac:inkMk id="9" creationId="{8E9672EC-13B1-4DC8-A36A-48DF6968C564}"/>
          </ac:inkMkLst>
        </pc:inkChg>
        <pc:inkChg chg="add">
          <ac:chgData name="Mrs L James" userId="S::l.james@kesbath.com::736b957d-e998-4538-afa8-8d5a9239170e" providerId="AD" clId="Web-{764DD0B9-AEAA-AF03-86B5-905B8A049804}" dt="2022-02-07T21:05:57.617" v="484"/>
          <ac:inkMkLst>
            <pc:docMk/>
            <pc:sldMk cId="3691035538" sldId="270"/>
            <ac:inkMk id="10" creationId="{7150358D-F37E-4A49-AAC5-C29B876A9782}"/>
          </ac:inkMkLst>
        </pc:inkChg>
        <pc:inkChg chg="add">
          <ac:chgData name="Mrs L James" userId="S::l.james@kesbath.com::736b957d-e998-4538-afa8-8d5a9239170e" providerId="AD" clId="Web-{764DD0B9-AEAA-AF03-86B5-905B8A049804}" dt="2022-02-07T21:05:59.024" v="485"/>
          <ac:inkMkLst>
            <pc:docMk/>
            <pc:sldMk cId="3691035538" sldId="270"/>
            <ac:inkMk id="11" creationId="{E8BF35B5-E6CB-473F-9F7F-6CC1A6F3CEB6}"/>
          </ac:inkMkLst>
        </pc:inkChg>
        <pc:inkChg chg="add">
          <ac:chgData name="Mrs L James" userId="S::l.james@kesbath.com::736b957d-e998-4538-afa8-8d5a9239170e" providerId="AD" clId="Web-{764DD0B9-AEAA-AF03-86B5-905B8A049804}" dt="2022-02-07T21:06:02.383" v="486"/>
          <ac:inkMkLst>
            <pc:docMk/>
            <pc:sldMk cId="3691035538" sldId="270"/>
            <ac:inkMk id="12" creationId="{91770FF9-46C3-4789-BF19-4CE31535851B}"/>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09:52:54.365"/>
    </inkml:context>
    <inkml:brush xml:id="br0">
      <inkml:brushProperty name="width" value="0.1" units="cm"/>
      <inkml:brushProperty name="height" value="0.1" units="cm"/>
      <inkml:brushProperty name="color" value="#E71224"/>
    </inkml:brush>
  </inkml:definitions>
  <inkml:trace contextRef="#ctx0" brushRef="#br0">16193 13414 16383 0 0,'5'0'0'0'0,"6"0"0"0"0,13 0 0 0 0,6 5 0 0 0,3 2 0 0 0,7 0 0 0 0,-4 3 0 0 0,-3 0 0 0 0,-2-1 0 0 0,-1-3 0 0 0,-1-1 0 0 0,5-3 0 0 0,2-1 0 0 0,0-1 0 0 0,3 0 0 0 0,1-1 0 0 0,-1-4 0 0 0,-3-2 0 0 0,-2 0 0 0 0,-2 2 0 0 0,-1 1 0 0 0,-1 2 0 0 0,0 0 0 0 0,-1 2 0 0 0,0 0 0 0 0,1 0 0 0 0,-1 0 0 0 0,1 1 0 0 0,0-1 0 0 0,-1 0 0 0 0,1 0 0 0 0,0 0 0 0 0,5 0 0 0 0,1 0 0 0 0,6 0 0 0 0,0 0 0 0 0,3 0 0 0 0,-1 0 0 0 0,-3 0 0 0 0,-4 0 0 0 0,-2 0 0 0 0,3 0 0 0 0,-1 0 0 0 0,-1 0 0 0 0,-1 0 0 0 0,-2 0 0 0 0,-2 0 0 0 0,0 0 0 0 0,-1 0 0 0 0,-1 0 0 0 0,1 0 0 0 0,-6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9T20:20:11.742"/>
    </inkml:context>
    <inkml:brush xml:id="br0">
      <inkml:brushProperty name="width" value="0.1" units="cm"/>
      <inkml:brushProperty name="height" value="0.1" units="cm"/>
    </inkml:brush>
  </inkml:definitions>
  <inkml:trace contextRef="#ctx0" brushRef="#br0">24236 14969 16383 0 0,'5'-5'0'0'0,"5"-6"0"0"0,7-5 0 0 0,5-11 0 0 0,-2-4 0 0 0,1-2 0 0 0,6-5 0 0 0,3 0 0 0 0,1 1 0 0 0,0-6 0 0 0,5-2 0 0 0,0 3 0 0 0,-6-1 0 0 0,-4-2 0 0 0,0 1 0 0 0,-6 9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9T20:20:11.743"/>
    </inkml:context>
    <inkml:brush xml:id="br0">
      <inkml:brushProperty name="width" value="0.1" units="cm"/>
      <inkml:brushProperty name="height" value="0.1" units="cm"/>
    </inkml:brush>
  </inkml:definitions>
  <inkml:trace contextRef="#ctx0" brushRef="#br0">7329 8943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09:52:54.366"/>
    </inkml:context>
    <inkml:brush xml:id="br0">
      <inkml:brushProperty name="width" value="0.1" units="cm"/>
      <inkml:brushProperty name="height" value="0.1" units="cm"/>
      <inkml:brushProperty name="color" value="#E71224"/>
    </inkml:brush>
  </inkml:definitions>
  <inkml:trace contextRef="#ctx0" brushRef="#br0">16245 14261 16383 0 0,'5'0'0'0'0,"7"0"0"0"0,7 0 0 0 0,4 0 0 0 0,4 0 0 0 0,2 0 0 0 0,2 0 0 0 0,0 0 0 0 0,0 0 0 0 0,0 0 0 0 0,0 0 0 0 0,-1 0 0 0 0,0 0 0 0 0,0 0 0 0 0,0 0 0 0 0,0 0 0 0 0,0 0 0 0 0,4 0 0 0 0,3 0 0 0 0,-1 0 0 0 0,-1 0 0 0 0,-1 0 0 0 0,-2 0 0 0 0,-1 0 0 0 0,-1 0 0 0 0,0 0 0 0 0,-1 0 0 0 0,6 0 0 0 0,1 0 0 0 0,0 0 0 0 0,-1 0 0 0 0,-2 0 0 0 0,0 0 0 0 0,-2 0 0 0 0,-1 0 0 0 0,0 0 0 0 0,-1 0 0 0 0,1 0 0 0 0,-6 5 0 0 0,-1 2 0 0 0,0-1 0 0 0,2-1 0 0 0,1-1 0 0 0,1-2 0 0 0,2 0 0 0 0,0-2 0 0 0,1 0 0 0 0,0 0 0 0 0,0 0 0 0 0,0-1 0 0 0,0 1 0 0 0,0 0 0 0 0,-5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8T11:45:56.379"/>
    </inkml:context>
    <inkml:brush xml:id="br0">
      <inkml:brushProperty name="width" value="0.1" units="cm"/>
      <inkml:brushProperty name="height" value="0.1" units="cm"/>
      <inkml:brushProperty name="color" value="#E71224"/>
    </inkml:brush>
  </inkml:definitions>
  <inkml:trace contextRef="#ctx0" brushRef="#br0">15462 8705 16383 0 0,'0'7'0'0'0,"0"15"0"0"0,7 12 0 0 0,9 6 0 0 0,1 10 0 0 0,-1 3 0 0 0,-4 0 0 0 0,3 4 0 0 0,-2-1 0 0 0,5-10 0 0 0,-1-5 0 0 0,-4-4 0 0 0,-4-1 0 0 0,4 0 0 0 0,-1 1 0 0 0,4 8 0 0 0,0 2 0 0 0,4 1 0 0 0,-2-1 0 0 0,-3-3 0 0 0,-5 0 0 0 0,3 4 0 0 0,-1 2 0 0 0,-2-1 0 0 0,-3-3 0 0 0,-3-1 0 0 0,5 4 0 0 0,1 2 0 0 0,-1-2 0 0 0,-3-3 0 0 0,-2-1 0 0 0,-1-3 0 0 0,-2 0 0 0 0,-1-2 0 0 0,0 0 0 0 0,0-1 0 0 0,0 1 0 0 0,-1-1 0 0 0,1 1 0 0 0,0 0 0 0 0,0-1 0 0 0,-1 1 0 0 0,1 0 0 0 0,0 0 0 0 0,0 0 0 0 0,1 0 0 0 0,-1 0 0 0 0,0 0 0 0 0,0 0 0 0 0,0 0 0 0 0,0 0 0 0 0,-7-7 0 0 0,-2-2 0 0 0,0 0 0 0 0,2 2 0 0 0,-5-5 0 0 0,0 0 0 0 0,-5 2 0 0 0,1 2 0 0 0,-5-4 0 0 0,3 1 0 0 0,-4 1 0 0 0,3 2 0 0 0,-3 4 0 0 0,3 1 0 0 0,-3-5 0 0 0,3-1 0 0 0,5 0 0 0 0,-3-4 0 0 0,3 0 0 0 0,-5-6 0 0 0,3 2 0 0 0,-4-4 0 0 0,-5 9 0 0 0,-6 6 0 0 0,-3 4 0 0 0,-3 3 0 0 0,-2-6 0 0 0,5-2 0 0 0,2-7 0 0 0,7 0 0 0 0,0 1 0 0 0,-2 3 0 0 0,-4 4 0 0 0,-2-4 0 0 0,-4-1 0 0 0,6 2 0 0 0,0-5 0 0 0,6 8 0 0 0,1 3 0 0 0,-3 4 0 0 0,-4-6 0 0 0,-2 5 0 0 0,-4 2 0 0 0,-1 1 0 0 0,5 0 0 0 0,1-7 0 0 0,7-4 0 0 0,1-6 0 0 0,-10-2 0 0 0,-5 3 0 0 0,-4-4 0 0 0,0 1 0 0 0,6 4 0 0 0,4-4 0 0 0,6 2 0 0 0,-5-4 0 0 0,3 1 0 0 0,-1-4 0 0 0,-8-4 0 0 0,1 1 0 0 0,1-1 0 0 0,-7-4 0 0 0,4 3 0 0 0,1 0 0 0 0,8 3 0 0 0,2 0 0 0 0,-2-4 0 0 0,-1-3 0 0 0,3 2 0 0 0,1 0 0 0 0,-3-2 0 0 0,-2 4 0 0 0,4 6 0 0 0,-1 0 0 0 0,6 3 0 0 0,-1-2 0 0 0,-2 2 0 0 0,-5-3 0 0 0,-3-4 0 0 0,4 8 0 0 0,1 0 0 0 0,4 2 0 0 0,1-2 0 0 0,-3 1 0 0 0,-4-4 0 0 0,4 2 0 0 0,-1 3 0 0 0,-2-2 0 0 0,4 1 0 0 0,0-4 0 0 0,4 2 0 0 0,-1-3 0 0 0,3 1 0 0 0,-1-2 0 0 0,3 2 0 0 0,-3-2 0 0 0,-4-5 0 0 0,-5 2 0 0 0,-4-1 0 0 0,-3 3 0 0 0,-2 6 0 0 0,-8 5 0 0 0,4-9 0 0 0,9-22 0 0 0,18-16 0 0 0,11-13 0 0 0,6-8 0 0 0,3-4 0 0 0,2-1 0 0 0,-2-7 0 0 0,0-2 0 0 0,5 9 0 0 0,2 4 0 0 0,-2 17 0 0 0,5 25 0 0 0,0 19 0 0 0,-2 13 0 0 0,-4 7 0 0 0,-3 4 0 0 0,-2 1 0 0 0,-1-1 0 0 0,5-8 0 0 0,8-10 0 0 0,16-9 0 0 0,8-9 0 0 0,6-5 0 0 0,1-4 0 0 0,-7-1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8T11:45:56.380"/>
    </inkml:context>
    <inkml:brush xml:id="br0">
      <inkml:brushProperty name="width" value="0.1" units="cm"/>
      <inkml:brushProperty name="height" value="0.1" units="cm"/>
      <inkml:brushProperty name="color" value="#E71224"/>
    </inkml:brush>
  </inkml:definitions>
  <inkml:trace contextRef="#ctx0" brushRef="#br0">12674 13618 16383 0 0,'13'0'0'0'0,"19"0"0"0"0,10 0 0 0 0,18 0 0 0 0,13 0 0 0 0,8 0 0 0 0,-4 0 0 0 0,6 0 0 0 0,9 0 0 0 0,16 0 0 0 0,3 0 0 0 0,4 0 0 0 0,-5 0 0 0 0,-7 0 0 0 0,-8 0 0 0 0,0-7 0 0 0,-8-2 0 0 0,-13 1 0 0 0,-13 1 0 0 0,-9 2 0 0 0,-6 2 0 0 0,8 1 0 0 0,3 1 0 0 0,4 1 0 0 0,0 1 0 0 0,9-8 0 0 0,13-8 0 0 0,20-2 0 0 0,12-6 0 0 0,1 3 0 0 0,0 3 0 0 0,-12 5 0 0 0,-17 5 0 0 0,-10 4 0 0 0,-11 1 0 0 0,-3-5 0 0 0,-6-1 0 0 0,-6 0 0 0 0,-4-4 0 0 0,10-2 0 0 0,9 3 0 0 0,-1 3 0 0 0,4-4 0 0 0,9-14 0 0 0,12-2 0 0 0,5 4 0 0 0,6-2 0 0 0,-1 5 0 0 0,-3 5 0 0 0,-5-1 0 0 0,-4-5 0 0 0,-11 2 0 0 0,-11 4 0 0 0,-4-2 0 0 0,2 2 0 0 0,-4-3 0 0 0,-4 2 0 0 0,7-4 0 0 0,15 3 0 0 0,6-10 0 0 0,10 0 0 0 0,3 5 0 0 0,5 0 0 0 0,5-4 0 0 0,-8 3 0 0 0,-8 6 0 0 0,-12 6 0 0 0,0-2 0 0 0,-5 1 0 0 0,-3-3 0 0 0,-7-7 0 0 0,1 2 0 0 0,1 3 0 0 0,-3 6 0 0 0,2-9 0 0 0,9-9 0 0 0,6 3 0 0 0,10-3 0 0 0,17-2 0 0 0,4-2 0 0 0,-11 4 0 0 0,-1 0 0 0 0,-5-1 0 0 0,-4-2 0 0 0,-10-2 0 0 0,-6 4 0 0 0,-2 1 0 0 0,-6 6 0 0 0,-1 0 0 0 0,2-3 0 0 0,4-3 0 0 0,-4-4 0 0 0,7-3 0 0 0,11-8 0 0 0,5-4 0 0 0,8 1 0 0 0,7 0 0 0 0,-7 9 0 0 0,0 11 0 0 0,-3 4 0 0 0,-5-1 0 0 0,-10 3 0 0 0,-5-7 0 0 0,-2-6 0 0 0,0-11 0 0 0,2-4 0 0 0,-6 6 0 0 0,-1 4 0 0 0,2 3 0 0 0,-4-1 0 0 0,0 1 0 0 0,2 6 0 0 0,4 8 0 0 0,2 1 0 0 0,-3-2 0 0 0,12-3 0 0 0,6-5 0 0 0,-5 3 0 0 0,-10 0 0 0 0,9-8 0 0 0,-3 1 0 0 0,0 1 0 0 0,-9-1 0 0 0,12 6 0 0 0,-1 1 0 0 0,-9-1 0 0 0,-2 4 0 0 0,0 7 0 0 0,1-1 0 0 0,-4-9 0 0 0,13-1 0 0 0,6 5 0 0 0,3 0 0 0 0,-9-2 0 0 0,-3-4 0 0 0,-8 3 0 0 0,-3 7 0 0 0,1 0 0 0 0,-5-3 0 0 0,1 3 0 0 0,4-17 0 0 0,3-7 0 0 0,-4-3 0 0 0,8-1 0 0 0,4 2 0 0 0,2-5 0 0 0,8-8 0 0 0,10 1 0 0 0,0 9 0 0 0,5 1 0 0 0,-29 1 0 0 0,-21 2 0 0 0,-6-5 0 0 0,-4 0 0 0 0,-3 8 0 0 0,-1 12 0 0 0,-2 11 0 0 0,1 8 0 0 0,0 8 0 0 0,0 3 0 0 0,-14-5 0 0 0,-30-1 0 0 0,25 8 0 0 0,17 3 0 0 0,8-6 0 0 0,-37-16 0 0 0,-6-5 0 0 0,3 2 0 0 0,7 4 0 0 0,16-2 0 0 0,3 9 0 0 0,2 7 0 0 0,4 3 0 0 0,14-12 0 0 0,14-3 0 0 0,8-7 0 0 0,-1 1 0 0 0,-13-3 0 0 0,-9 3 0 0 0,-7 5 0 0 0,-11-2 0 0 0,3 2 0 0 0,3-2 0 0 0,1 1 0 0 0,1 3 0 0 0,-7-2 0 0 0,-1 2 0 0 0,-7-4 0 0 0,13-6 0 0 0,7 2 0 0 0,-5-3 0 0 0,-2-11 0 0 0,0-5 0 0 0,-1 4 0 0 0,1 8 0 0 0,8 9 0 0 0,-12 8 0 0 0,-11 13 0 0 0,-9-1 0 0 0,-14 0 0 0 0,-8 7 0 0 0,-8 1 0 0 0,25-20 0 0 0,-2 6 0 0 0,11 3 0 0 0,-4 9 0 0 0,9-3 0 0 0,-7-2 0 0 0,-12-2 0 0 0,-6-6 0 0 0,-4-4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8T11:45:56.381"/>
    </inkml:context>
    <inkml:brush xml:id="br0">
      <inkml:brushProperty name="width" value="0.1" units="cm"/>
      <inkml:brushProperty name="height" value="0.1" units="cm"/>
      <inkml:brushProperty name="color" value="#E71224"/>
    </inkml:brush>
  </inkml:definitions>
  <inkml:trace contextRef="#ctx0" brushRef="#br0">21696 9234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8T11:45:56.382"/>
    </inkml:context>
    <inkml:brush xml:id="br0">
      <inkml:brushProperty name="width" value="0.1" units="cm"/>
      <inkml:brushProperty name="height" value="0.1" units="cm"/>
      <inkml:brushProperty name="color" value="#E71224"/>
    </inkml:brush>
  </inkml:definitions>
  <inkml:trace contextRef="#ctx0" brushRef="#br0">21706 9234 16383 0 0,'0'7'0'0'0,"0"9"0"0"0,0 8 0 0 0,0 7 0 0 0,0 12 0 0 0,0 6 0 0 0,0 7 0 0 0,0 2 0 0 0,6-3 0 0 0,-3-10 0 0 0,-4-7 0 0 0,6-9 0 0 0,-4-10 0 0 0,-17-7 0 0 0,1-7 0 0 0,11-4 0 0 0,5 5 0 0 0,-10 1 0 0 0,9 0 0 0 0,5 5 0 0 0,15 1 0 0 0,-9-3 0 0 0,-14-1 0 0 0,1-4 0 0 0,7-2 0 0 0,3 5 0 0 0,-6 1 0 0 0,-18 0 0 0 0,21-16 0 0 0,4-7 0 0 0,-8-1 0 0 0,-9 3 0 0 0,-5 2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8T11:45:56.383"/>
    </inkml:context>
    <inkml:brush xml:id="br0">
      <inkml:brushProperty name="width" value="0.1" units="cm"/>
      <inkml:brushProperty name="height" value="0.1" units="cm"/>
      <inkml:brushProperty name="color" value="#E71224"/>
    </inkml:brush>
  </inkml:definitions>
  <inkml:trace contextRef="#ctx0" brushRef="#br0">21810 9381 16383 0 0,'-6'0'0'0'0,"-10"0"0"0"0,-9 0 0 0 0,-26 0 0 0 0,21 0 0 0 0,17-7 0 0 0,-4-2 0 0 0,9 1 0 0 0,-2 1 0 0 0,-19 2 0 0 0,15 2 0 0 0,4 1 0 0 0,10 2 0 0 0,-9-7 0 0 0,-9-2 0 0 0,39-6 0 0 0,9-1 0 0 0,-7 3 0 0 0,-8 10 0 0 0,-13-1 0 0 0,-20 0 0 0 0,-15 1 0 0 0,0 7 0 0 0,-3 4 0 0 0,19-7 0 0 0,19-4 0 0 0,23 0 0 0 0,1-1 0 0 0,-12 1 0 0 0,-14 0 0 0 0,-15 2 0 0 0,-11 0 0 0 0,6 1 0 0 0,13 0 0 0 0,0 0 0 0 0,23-7 0 0 0,-6-2 0 0 0,-11 1 0 0 0,43-13 0 0 0,-28-2 0 0 0,-29 10 0 0 0,-12 13 0 0 0,12 7 0 0 0,2 3 0 0 0,-4-1 0 0 0,1-9 0 0 0,58-4 0 0 0,-26-1 0 0 0,-22-1 0 0 0,-18 2 0 0 0,-11 1 0 0 0,-6 1 0 0 0,4 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9:36:36.313"/>
    </inkml:context>
    <inkml:brush xml:id="br0">
      <inkml:brushProperty name="width" value="0.1" units="cm"/>
      <inkml:brushProperty name="height" value="0.1" units="cm"/>
    </inkml:brush>
  </inkml:definitions>
  <inkml:trace contextRef="#ctx0" brushRef="#br0">24236 14969 16383 0 0,'5'-5'0'0'0,"5"-6"0"0"0,7-5 0 0 0,5-11 0 0 0,-2-4 0 0 0,1-2 0 0 0,6-5 0 0 0,3 0 0 0 0,1 1 0 0 0,0-6 0 0 0,5-2 0 0 0,0 3 0 0 0,-6-1 0 0 0,-4-2 0 0 0,0 1 0 0 0,-6 9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09:36:36.314"/>
    </inkml:context>
    <inkml:brush xml:id="br0">
      <inkml:brushProperty name="width" value="0.1" units="cm"/>
      <inkml:brushProperty name="height" value="0.1" units="cm"/>
    </inkml:brush>
  </inkml:definitions>
  <inkml:trace contextRef="#ctx0" brushRef="#br0">7329 8943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E1353-4BF4-4016-A0B9-9B8B1AA6E191}" type="datetimeFigureOut">
              <a:t>1/31/2024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6C980-3E39-4C2F-8D44-CC6904D642EE}" type="slidenum">
              <a:t>‹#›</a:t>
            </a:fld>
            <a:endParaRPr lang="en-GB"/>
          </a:p>
        </p:txBody>
      </p:sp>
    </p:spTree>
    <p:extLst>
      <p:ext uri="{BB962C8B-B14F-4D97-AF65-F5344CB8AC3E}">
        <p14:creationId xmlns:p14="http://schemas.microsoft.com/office/powerpoint/2010/main" val="42258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ist.github.com/laura-james/fe2d19546175574009a1eabc58e6855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ist.github.com/laura-james/22a82acd494c50deb583e911a5a26fc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st.github.com/laura-james/3455ee81cc6cfe54b2268d855ac89b3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st.github.com/laura-james/8c4085383f80811a0c9a7eadb0a7c57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st.github.com/laura-james/a1afd2657a7fab9540c9c2e67d9a971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ist.github.com/laura-james/21a649b7fc21ca6d14c055eba31c987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flask import Flask, </a:t>
            </a:r>
            <a:r>
              <a:rPr lang="en-US" dirty="0" err="1"/>
              <a:t>render_template</a:t>
            </a:r>
            <a:r>
              <a:rPr lang="en-US" dirty="0"/>
              <a:t>, request, flash</a:t>
            </a:r>
          </a:p>
          <a:p>
            <a:r>
              <a:rPr lang="en-US" dirty="0"/>
              <a:t>from random import choice</a:t>
            </a:r>
            <a:endParaRPr lang="en-GB" dirty="0"/>
          </a:p>
          <a:p>
            <a:r>
              <a:rPr lang="en-US" dirty="0"/>
              <a:t>from </a:t>
            </a:r>
            <a:r>
              <a:rPr lang="en-US" dirty="0" err="1"/>
              <a:t>werkzeug.utils</a:t>
            </a:r>
            <a:r>
              <a:rPr lang="en-US" dirty="0"/>
              <a:t> import </a:t>
            </a:r>
            <a:r>
              <a:rPr lang="en-US" dirty="0" err="1"/>
              <a:t>secure_filename</a:t>
            </a:r>
            <a:endParaRPr lang="en-GB" dirty="0" err="1"/>
          </a:p>
          <a:p>
            <a:br>
              <a:rPr lang="en-US" dirty="0"/>
            </a:br>
            <a:endParaRPr lang="en-US" dirty="0"/>
          </a:p>
          <a:p>
            <a:r>
              <a:rPr lang="en-US" dirty="0" err="1"/>
              <a:t>web_site</a:t>
            </a:r>
            <a:r>
              <a:rPr lang="en-US" dirty="0"/>
              <a:t> = Flask(__name__)</a:t>
            </a:r>
            <a:endParaRPr lang="en-GB" dirty="0"/>
          </a:p>
          <a:p>
            <a:br>
              <a:rPr lang="en-US" dirty="0"/>
            </a:br>
            <a:br>
              <a:rPr lang="en-US" dirty="0"/>
            </a:br>
            <a:endParaRPr lang="en-US" dirty="0"/>
          </a:p>
          <a:p>
            <a:r>
              <a:rPr lang="en-US" dirty="0"/>
              <a:t>@web_site.route('/')</a:t>
            </a:r>
            <a:endParaRPr lang="en-GB" dirty="0"/>
          </a:p>
          <a:p>
            <a:r>
              <a:rPr lang="en-US" dirty="0"/>
              <a:t>def index():</a:t>
            </a:r>
            <a:endParaRPr lang="en-GB" dirty="0"/>
          </a:p>
          <a:p>
            <a:r>
              <a:rPr lang="en-US" dirty="0"/>
              <a:t>print("Hello World")</a:t>
            </a:r>
            <a:endParaRPr lang="en-GB" dirty="0"/>
          </a:p>
          <a:p>
            <a:r>
              <a:rPr lang="en-US" dirty="0"/>
              <a:t>return "Hello world!"</a:t>
            </a:r>
            <a:endParaRPr lang="en-GB" dirty="0"/>
          </a:p>
          <a:p>
            <a:br>
              <a:rPr lang="en-US" dirty="0"/>
            </a:br>
            <a:endParaRPr lang="en-US" dirty="0"/>
          </a:p>
          <a:p>
            <a:r>
              <a:rPr lang="en-US" dirty="0" err="1"/>
              <a:t>web_site.run</a:t>
            </a:r>
            <a:r>
              <a:rPr lang="en-US" dirty="0"/>
              <a:t>(host='0.0.0.0', port=8080)</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t>6</a:t>
            </a:fld>
            <a:endParaRPr lang="en-GB"/>
          </a:p>
        </p:txBody>
      </p:sp>
    </p:spTree>
    <p:extLst>
      <p:ext uri="{BB962C8B-B14F-4D97-AF65-F5344CB8AC3E}">
        <p14:creationId xmlns:p14="http://schemas.microsoft.com/office/powerpoint/2010/main" val="242175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@web_site.route('/user/', defaults={'username': None})</a:t>
            </a:r>
          </a:p>
          <a:p>
            <a:r>
              <a:rPr lang="en-US" dirty="0"/>
              <a:t>@web_site.route('/user/&lt;username&gt;')</a:t>
            </a:r>
            <a:endParaRPr lang="en-GB" dirty="0"/>
          </a:p>
          <a:p>
            <a:r>
              <a:rPr lang="en-US" dirty="0"/>
              <a:t>def </a:t>
            </a:r>
            <a:r>
              <a:rPr lang="en-US" dirty="0" err="1"/>
              <a:t>welcome_user</a:t>
            </a:r>
            <a:r>
              <a:rPr lang="en-US" dirty="0"/>
              <a:t>(username):</a:t>
            </a:r>
            <a:endParaRPr lang="en-GB" dirty="0"/>
          </a:p>
          <a:p>
            <a:r>
              <a:rPr lang="en-US" dirty="0"/>
              <a:t>if not username:</a:t>
            </a:r>
            <a:endParaRPr lang="en-GB" dirty="0"/>
          </a:p>
          <a:p>
            <a:r>
              <a:rPr lang="en-US" dirty="0"/>
              <a:t>username = </a:t>
            </a:r>
            <a:r>
              <a:rPr lang="en-US" dirty="0" err="1"/>
              <a:t>request.args.get</a:t>
            </a:r>
            <a:r>
              <a:rPr lang="en-US" dirty="0"/>
              <a:t>('username')</a:t>
            </a:r>
            <a:endParaRPr lang="en-GB" dirty="0"/>
          </a:p>
          <a:p>
            <a:r>
              <a:rPr lang="en-US" dirty="0"/>
              <a:t>if not username:</a:t>
            </a:r>
            <a:endParaRPr lang="en-GB" dirty="0"/>
          </a:p>
          <a:p>
            <a:r>
              <a:rPr lang="en-US" dirty="0"/>
              <a:t>return 'Error: no user name given'</a:t>
            </a:r>
            <a:endParaRPr lang="en-GB" dirty="0"/>
          </a:p>
          <a:p>
            <a:r>
              <a:rPr lang="en-US" dirty="0"/>
              <a:t>return "welcome back "+ username</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t>8</a:t>
            </a:fld>
            <a:endParaRPr lang="en-GB"/>
          </a:p>
        </p:txBody>
      </p:sp>
    </p:spTree>
    <p:extLst>
      <p:ext uri="{BB962C8B-B14F-4D97-AF65-F5344CB8AC3E}">
        <p14:creationId xmlns:p14="http://schemas.microsoft.com/office/powerpoint/2010/main" val="40483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a:t>
            </a:r>
            <a:endParaRPr lang="en-US"/>
          </a:p>
          <a:p>
            <a:r>
              <a:rPr lang="en-US" dirty="0"/>
              <a:t>display: flex; </a:t>
            </a:r>
            <a:endParaRPr lang="en-GB"/>
          </a:p>
          <a:p>
            <a:r>
              <a:rPr lang="en-US" dirty="0"/>
              <a:t>}</a:t>
            </a:r>
            <a:endParaRPr lang="en-GB" dirty="0"/>
          </a:p>
          <a:p>
            <a:r>
              <a:rPr lang="en-US" dirty="0"/>
              <a:t>ul &gt; li { </a:t>
            </a:r>
            <a:endParaRPr lang="en-GB"/>
          </a:p>
          <a:p>
            <a:r>
              <a:rPr lang="en-US" dirty="0"/>
              <a:t>flex: 1; </a:t>
            </a:r>
            <a:endParaRPr lang="en-GB"/>
          </a:p>
          <a:p>
            <a:r>
              <a:rPr lang="en-US" dirty="0" err="1"/>
              <a:t>list-style:none</a:t>
            </a:r>
            <a:r>
              <a:rPr lang="en-US" dirty="0"/>
              <a:t>;</a:t>
            </a:r>
            <a:endParaRPr lang="en-GB" dirty="0"/>
          </a:p>
          <a:p>
            <a:r>
              <a:rPr lang="en-US" dirty="0"/>
              <a:t>}</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13</a:t>
            </a:fld>
            <a:endParaRPr lang="en-GB"/>
          </a:p>
        </p:txBody>
      </p:sp>
    </p:spTree>
    <p:extLst>
      <p:ext uri="{BB962C8B-B14F-4D97-AF65-F5344CB8AC3E}">
        <p14:creationId xmlns:p14="http://schemas.microsoft.com/office/powerpoint/2010/main" val="37585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https://gist.github.com/laura-james/fe2d19546175574009a1eabc58e68554</a:t>
            </a:r>
            <a:endParaRPr lang="en-US" dirty="0"/>
          </a:p>
          <a:p>
            <a:r>
              <a:rPr lang="en-US" dirty="0"/>
              <a:t>@web_site.route('/runonce')</a:t>
            </a:r>
            <a:endParaRPr lang="en-US" dirty="0">
              <a:cs typeface="Calibri" panose="020F0502020204030204"/>
            </a:endParaRPr>
          </a:p>
          <a:p>
            <a:r>
              <a:rPr lang="en-US" dirty="0"/>
              <a:t>def </a:t>
            </a:r>
            <a:r>
              <a:rPr lang="en-US" dirty="0" err="1"/>
              <a:t>createDBandTable</a:t>
            </a:r>
            <a:r>
              <a:rPr lang="en-US" dirty="0"/>
              <a:t>():</a:t>
            </a:r>
            <a:endParaRPr lang="en-US" dirty="0">
              <a:cs typeface="Calibri"/>
            </a:endParaRPr>
          </a:p>
          <a:p>
            <a:r>
              <a:rPr lang="en-US" dirty="0"/>
              <a:t>con = sqlite3.connect('</a:t>
            </a:r>
            <a:r>
              <a:rPr lang="en-US" dirty="0" err="1"/>
              <a:t>movies.db</a:t>
            </a:r>
            <a:r>
              <a:rPr lang="en-US" dirty="0"/>
              <a:t>')</a:t>
            </a:r>
            <a:endParaRPr lang="en-US" dirty="0">
              <a:cs typeface="Calibri"/>
            </a:endParaRPr>
          </a:p>
          <a:p>
            <a:r>
              <a:rPr lang="en-US" dirty="0" err="1"/>
              <a:t>sql</a:t>
            </a:r>
            <a:r>
              <a:rPr lang="en-US" dirty="0"/>
              <a:t> = """</a:t>
            </a:r>
            <a:endParaRPr lang="en-US" dirty="0">
              <a:cs typeface="Calibri"/>
            </a:endParaRPr>
          </a:p>
          <a:p>
            <a:r>
              <a:rPr lang="en-US" dirty="0"/>
              <a:t>CREATE TABLE Movies(id INTEGER,</a:t>
            </a:r>
            <a:endParaRPr lang="en-US" dirty="0">
              <a:cs typeface="Calibri"/>
            </a:endParaRPr>
          </a:p>
          <a:p>
            <a:r>
              <a:rPr lang="en-US" dirty="0"/>
              <a:t>name TEXT,</a:t>
            </a:r>
            <a:endParaRPr lang="en-US" dirty="0">
              <a:cs typeface="Calibri"/>
            </a:endParaRPr>
          </a:p>
          <a:p>
            <a:r>
              <a:rPr lang="en-US" dirty="0"/>
              <a:t>description TEXT,</a:t>
            </a:r>
            <a:endParaRPr lang="en-US" dirty="0">
              <a:cs typeface="Calibri"/>
            </a:endParaRPr>
          </a:p>
          <a:p>
            <a:r>
              <a:rPr lang="en-US" dirty="0"/>
              <a:t>year INTEGER,</a:t>
            </a:r>
            <a:endParaRPr lang="en-US" dirty="0">
              <a:cs typeface="Calibri"/>
            </a:endParaRPr>
          </a:p>
          <a:p>
            <a:r>
              <a:rPr lang="en-US" dirty="0"/>
              <a:t>PRIMARY KEY(id AUTOINCREMENT))</a:t>
            </a:r>
            <a:endParaRPr lang="en-US" dirty="0">
              <a:cs typeface="Calibri"/>
            </a:endParaRPr>
          </a:p>
          <a:p>
            <a:br>
              <a:rPr lang="en-US" dirty="0"/>
            </a:br>
            <a:endParaRPr lang="en-US" dirty="0"/>
          </a:p>
          <a:p>
            <a:r>
              <a:rPr lang="en-US" dirty="0"/>
              <a:t>"""</a:t>
            </a:r>
            <a:endParaRPr lang="en-US" dirty="0">
              <a:cs typeface="Calibri" panose="020F0502020204030204"/>
            </a:endParaRPr>
          </a:p>
          <a:p>
            <a:r>
              <a:rPr lang="en-US" dirty="0"/>
              <a:t>cursor = </a:t>
            </a:r>
            <a:r>
              <a:rPr lang="en-US" dirty="0" err="1"/>
              <a:t>con.cursor</a:t>
            </a:r>
            <a:r>
              <a:rPr lang="en-US" dirty="0"/>
              <a:t>()</a:t>
            </a:r>
            <a:endParaRPr lang="en-US" dirty="0">
              <a:cs typeface="Calibri"/>
            </a:endParaRPr>
          </a:p>
          <a:p>
            <a:r>
              <a:rPr lang="en-US" dirty="0" err="1"/>
              <a:t>cursor.execute</a:t>
            </a:r>
            <a:r>
              <a:rPr lang="en-US" dirty="0"/>
              <a:t>(</a:t>
            </a:r>
            <a:r>
              <a:rPr lang="en-US" dirty="0" err="1"/>
              <a:t>sql</a:t>
            </a:r>
            <a:r>
              <a:rPr lang="en-US" dirty="0"/>
              <a:t>)</a:t>
            </a:r>
            <a:endParaRPr lang="en-US" dirty="0">
              <a:cs typeface="Calibri"/>
            </a:endParaRPr>
          </a:p>
          <a:p>
            <a:r>
              <a:rPr lang="en-US" dirty="0" err="1"/>
              <a:t>con.commit</a:t>
            </a:r>
            <a:r>
              <a:rPr lang="en-US" dirty="0"/>
              <a:t>()</a:t>
            </a:r>
            <a:endParaRPr lang="en-US" dirty="0">
              <a:cs typeface="Calibri"/>
            </a:endParaRPr>
          </a:p>
          <a:p>
            <a:r>
              <a:rPr lang="en-US" dirty="0"/>
              <a:t>return "database and table created"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19</a:t>
            </a:fld>
            <a:endParaRPr lang="en-GB"/>
          </a:p>
        </p:txBody>
      </p:sp>
    </p:spTree>
    <p:extLst>
      <p:ext uri="{BB962C8B-B14F-4D97-AF65-F5344CB8AC3E}">
        <p14:creationId xmlns:p14="http://schemas.microsoft.com/office/powerpoint/2010/main" val="178347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https://gist.github.com/laura-james/22a82acd494c50deb583e911a5a26fca</a:t>
            </a:r>
            <a:endParaRPr lang="en-US" dirty="0"/>
          </a:p>
          <a:p>
            <a:endParaRPr lang="en-US" dirty="0">
              <a:cs typeface="Calibri"/>
            </a:endParaRPr>
          </a:p>
          <a:p>
            <a:r>
              <a:rPr lang="en-US" dirty="0"/>
              <a:t>{% extends 'base.html' %} </a:t>
            </a:r>
            <a:endParaRPr lang="en-US" dirty="0">
              <a:cs typeface="Calibri" panose="020F0502020204030204"/>
            </a:endParaRPr>
          </a:p>
          <a:p>
            <a:r>
              <a:rPr lang="en-US" dirty="0"/>
              <a:t>{% block content %}</a:t>
            </a:r>
            <a:endParaRPr lang="en-US" dirty="0">
              <a:cs typeface="Calibri" panose="020F0502020204030204"/>
            </a:endParaRPr>
          </a:p>
          <a:p>
            <a:r>
              <a:rPr lang="en-US" dirty="0"/>
              <a:t>&lt;h2&gt;Add Movie&lt;/h2&gt;</a:t>
            </a:r>
            <a:endParaRPr lang="en-US" dirty="0">
              <a:cs typeface="Calibri" panose="020F0502020204030204"/>
            </a:endParaRPr>
          </a:p>
          <a:p>
            <a:r>
              <a:rPr lang="en-US" dirty="0"/>
              <a:t>&lt;form method="POST"&gt;</a:t>
            </a:r>
            <a:endParaRPr lang="en-US" dirty="0">
              <a:cs typeface="Calibri" panose="020F0502020204030204"/>
            </a:endParaRPr>
          </a:p>
          <a:p>
            <a:r>
              <a:rPr lang="en-US" dirty="0"/>
              <a:t>&lt;label&gt;Movie Name&lt;input name="name"&gt;&lt;/label&gt;&lt;</a:t>
            </a:r>
            <a:r>
              <a:rPr lang="en-US" dirty="0" err="1"/>
              <a:t>br</a:t>
            </a:r>
            <a:r>
              <a:rPr lang="en-US" dirty="0"/>
              <a:t>&gt;</a:t>
            </a:r>
            <a:endParaRPr lang="en-US" dirty="0">
              <a:cs typeface="Calibri"/>
            </a:endParaRPr>
          </a:p>
          <a:p>
            <a:r>
              <a:rPr lang="en-US" dirty="0"/>
              <a:t>&lt;label&gt;Movie Description&lt;input name="</a:t>
            </a:r>
            <a:r>
              <a:rPr lang="en-US" dirty="0" err="1"/>
              <a:t>descr</a:t>
            </a:r>
            <a:r>
              <a:rPr lang="en-US" dirty="0"/>
              <a:t>"&gt;&lt;/label&gt;&lt;</a:t>
            </a:r>
            <a:r>
              <a:rPr lang="en-US" dirty="0" err="1"/>
              <a:t>br</a:t>
            </a:r>
            <a:r>
              <a:rPr lang="en-US" dirty="0"/>
              <a:t>&gt;</a:t>
            </a:r>
            <a:endParaRPr lang="en-US" dirty="0">
              <a:cs typeface="Calibri"/>
            </a:endParaRPr>
          </a:p>
          <a:p>
            <a:r>
              <a:rPr lang="en-US" dirty="0"/>
              <a:t>&lt;label&gt;Year Released&lt;input name="year"&gt;&lt;/label&gt;&lt;</a:t>
            </a:r>
            <a:r>
              <a:rPr lang="en-US" dirty="0" err="1"/>
              <a:t>br</a:t>
            </a:r>
            <a:r>
              <a:rPr lang="en-US" dirty="0"/>
              <a:t>&gt;</a:t>
            </a:r>
            <a:endParaRPr lang="en-US" dirty="0">
              <a:cs typeface="Calibri"/>
            </a:endParaRPr>
          </a:p>
          <a:p>
            <a:r>
              <a:rPr lang="en-US" dirty="0"/>
              <a:t>&lt;input type="submit" value="Submit"&gt;</a:t>
            </a:r>
            <a:endParaRPr lang="en-US" dirty="0">
              <a:cs typeface="Calibri"/>
            </a:endParaRPr>
          </a:p>
          <a:p>
            <a:r>
              <a:rPr lang="en-US" dirty="0"/>
              <a:t>&lt;/form&gt;</a:t>
            </a:r>
            <a:endParaRPr lang="en-US" dirty="0">
              <a:cs typeface="Calibri"/>
            </a:endParaRPr>
          </a:p>
          <a:p>
            <a:r>
              <a:rPr lang="en-US" dirty="0"/>
              <a:t>&lt;strong&gt;{{msg}}&lt;/strong&gt;</a:t>
            </a:r>
            <a:endParaRPr lang="en-US" dirty="0">
              <a:cs typeface="Calibri"/>
            </a:endParaRPr>
          </a:p>
          <a:p>
            <a:r>
              <a:rPr lang="en-US" dirty="0"/>
              <a:t>{% </a:t>
            </a:r>
            <a:r>
              <a:rPr lang="en-US" dirty="0" err="1"/>
              <a:t>endblock</a:t>
            </a:r>
            <a:r>
              <a:rPr lang="en-US" dirty="0"/>
              <a:t> %}</a:t>
            </a:r>
            <a:endParaRPr lang="en-US" dirty="0">
              <a:cs typeface="Calibri"/>
            </a:endParaRPr>
          </a:p>
          <a:p>
            <a:br>
              <a:rPr lang="en-US" dirty="0"/>
            </a:b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20</a:t>
            </a:fld>
            <a:endParaRPr lang="en-GB"/>
          </a:p>
        </p:txBody>
      </p:sp>
    </p:spTree>
    <p:extLst>
      <p:ext uri="{BB962C8B-B14F-4D97-AF65-F5344CB8AC3E}">
        <p14:creationId xmlns:p14="http://schemas.microsoft.com/office/powerpoint/2010/main" val="217768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https://gist.github.com/laura-james/3455ee81cc6cfe54b2268d855ac89b32</a:t>
            </a:r>
            <a:endParaRPr lang="en-US"/>
          </a:p>
          <a:p>
            <a:r>
              <a:rPr lang="en-US" dirty="0"/>
              <a:t>{% extends 'base.html' %} </a:t>
            </a:r>
            <a:endParaRPr lang="en-US" dirty="0">
              <a:cs typeface="Calibri"/>
            </a:endParaRPr>
          </a:p>
          <a:p>
            <a:r>
              <a:rPr lang="en-US" dirty="0"/>
              <a:t>{% block content %}</a:t>
            </a:r>
            <a:endParaRPr lang="en-US" dirty="0">
              <a:cs typeface="Calibri"/>
            </a:endParaRPr>
          </a:p>
          <a:p>
            <a:r>
              <a:rPr lang="en-US" dirty="0"/>
              <a:t>&lt;h2&gt;All Movies&lt;/h2&gt;</a:t>
            </a:r>
            <a:endParaRPr lang="en-US" dirty="0">
              <a:cs typeface="Calibri"/>
            </a:endParaRPr>
          </a:p>
          <a:p>
            <a:r>
              <a:rPr lang="en-US" dirty="0"/>
              <a:t>&lt;table border = 1&gt; </a:t>
            </a:r>
            <a:endParaRPr lang="en-US" dirty="0">
              <a:cs typeface="Calibri"/>
            </a:endParaRPr>
          </a:p>
          <a:p>
            <a:r>
              <a:rPr lang="en-US" dirty="0"/>
              <a:t>{%- for row in rows %}</a:t>
            </a:r>
            <a:endParaRPr lang="en-US" dirty="0">
              <a:cs typeface="Calibri"/>
            </a:endParaRPr>
          </a:p>
          <a:p>
            <a:r>
              <a:rPr lang="en-US" dirty="0"/>
              <a:t>&lt;tr&gt;</a:t>
            </a:r>
            <a:endParaRPr lang="en-US" dirty="0">
              <a:cs typeface="Calibri"/>
            </a:endParaRPr>
          </a:p>
          <a:p>
            <a:r>
              <a:rPr lang="en-US" dirty="0"/>
              <a:t>&lt;td&gt;{{row["name"]}}&lt;/td&gt;</a:t>
            </a:r>
            <a:endParaRPr lang="en-US" dirty="0">
              <a:cs typeface="Calibri"/>
            </a:endParaRPr>
          </a:p>
          <a:p>
            <a:r>
              <a:rPr lang="en-US" dirty="0"/>
              <a:t>&lt;td&gt;{{row["description"]}}&lt;/td&gt;</a:t>
            </a:r>
            <a:endParaRPr lang="en-US" dirty="0">
              <a:cs typeface="Calibri"/>
            </a:endParaRPr>
          </a:p>
          <a:p>
            <a:r>
              <a:rPr lang="en-US" dirty="0"/>
              <a:t>&lt;td&gt;{{row["year"]}}&lt;/td&gt;</a:t>
            </a:r>
            <a:endParaRPr lang="en-US" dirty="0">
              <a:cs typeface="Calibri"/>
            </a:endParaRPr>
          </a:p>
          <a:p>
            <a:r>
              <a:rPr lang="en-US" dirty="0"/>
              <a:t>&lt;/tr&gt;</a:t>
            </a:r>
            <a:endParaRPr lang="en-US" dirty="0">
              <a:cs typeface="Calibri"/>
            </a:endParaRPr>
          </a:p>
          <a:p>
            <a:r>
              <a:rPr lang="en-US" dirty="0"/>
              <a:t>{%- </a:t>
            </a:r>
            <a:r>
              <a:rPr lang="en-US" dirty="0" err="1"/>
              <a:t>endfor</a:t>
            </a:r>
            <a:r>
              <a:rPr lang="en-US" dirty="0"/>
              <a:t> %}</a:t>
            </a:r>
            <a:endParaRPr lang="en-US" dirty="0">
              <a:cs typeface="Calibri"/>
            </a:endParaRPr>
          </a:p>
          <a:p>
            <a:r>
              <a:rPr lang="en-US" dirty="0"/>
              <a:t>&lt;/table&gt;</a:t>
            </a:r>
            <a:endParaRPr lang="en-US" dirty="0">
              <a:cs typeface="Calibri"/>
            </a:endParaRPr>
          </a:p>
          <a:p>
            <a:br>
              <a:rPr lang="en-US" dirty="0"/>
            </a:br>
            <a:endParaRPr lang="en-US" dirty="0"/>
          </a:p>
          <a:p>
            <a:r>
              <a:rPr lang="en-US" dirty="0"/>
              <a:t>{% </a:t>
            </a:r>
            <a:r>
              <a:rPr lang="en-US" dirty="0" err="1"/>
              <a:t>endblock</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21</a:t>
            </a:fld>
            <a:endParaRPr lang="en-GB"/>
          </a:p>
        </p:txBody>
      </p:sp>
    </p:spTree>
    <p:extLst>
      <p:ext uri="{BB962C8B-B14F-4D97-AF65-F5344CB8AC3E}">
        <p14:creationId xmlns:p14="http://schemas.microsoft.com/office/powerpoint/2010/main" val="93111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https://gist.github.com/laura-james/8c4085383f80811a0c9a7eadb0a7c57c</a:t>
            </a:r>
            <a:endParaRPr lang="en-US" dirty="0"/>
          </a:p>
          <a:p>
            <a:r>
              <a:rPr lang="en-US" dirty="0"/>
              <a:t>@web_site.route('/movieslist')</a:t>
            </a:r>
            <a:endParaRPr lang="en-US" dirty="0">
              <a:cs typeface="Calibri" panose="020F0502020204030204"/>
            </a:endParaRPr>
          </a:p>
          <a:p>
            <a:r>
              <a:rPr lang="en-US" dirty="0"/>
              <a:t>def </a:t>
            </a:r>
            <a:r>
              <a:rPr lang="en-US" dirty="0" err="1"/>
              <a:t>listall</a:t>
            </a:r>
            <a:r>
              <a:rPr lang="en-US" dirty="0"/>
              <a:t>():</a:t>
            </a:r>
            <a:endParaRPr lang="en-US" dirty="0">
              <a:cs typeface="Calibri"/>
            </a:endParaRPr>
          </a:p>
          <a:p>
            <a:r>
              <a:rPr lang="en-US" dirty="0"/>
              <a:t>con = sqlite3.connect('</a:t>
            </a:r>
            <a:r>
              <a:rPr lang="en-US" dirty="0" err="1"/>
              <a:t>movies.db</a:t>
            </a:r>
            <a:r>
              <a:rPr lang="en-US" dirty="0"/>
              <a:t>')</a:t>
            </a:r>
            <a:endParaRPr lang="en-US" dirty="0">
              <a:cs typeface="Calibri"/>
            </a:endParaRPr>
          </a:p>
          <a:p>
            <a:r>
              <a:rPr lang="en-US" dirty="0" err="1"/>
              <a:t>con.row_factory</a:t>
            </a:r>
            <a:r>
              <a:rPr lang="en-US" dirty="0"/>
              <a:t> = sqlite3.Row</a:t>
            </a:r>
            <a:endParaRPr lang="en-US" dirty="0">
              <a:cs typeface="Calibri"/>
            </a:endParaRPr>
          </a:p>
          <a:p>
            <a:r>
              <a:rPr lang="en-US" dirty="0"/>
              <a:t>cursor = </a:t>
            </a:r>
            <a:r>
              <a:rPr lang="en-US" dirty="0" err="1"/>
              <a:t>con.cursor</a:t>
            </a:r>
            <a:r>
              <a:rPr lang="en-US" dirty="0"/>
              <a:t>()</a:t>
            </a:r>
            <a:endParaRPr lang="en-US" dirty="0">
              <a:cs typeface="Calibri"/>
            </a:endParaRPr>
          </a:p>
          <a:p>
            <a:r>
              <a:rPr lang="en-US" dirty="0" err="1"/>
              <a:t>sql</a:t>
            </a:r>
            <a:r>
              <a:rPr lang="en-US" dirty="0"/>
              <a:t> = 'SELECT * FROM movies'</a:t>
            </a:r>
            <a:endParaRPr lang="en-US" dirty="0">
              <a:cs typeface="Calibri"/>
            </a:endParaRPr>
          </a:p>
          <a:p>
            <a:r>
              <a:rPr lang="en-US" dirty="0" err="1"/>
              <a:t>cursor.execute</a:t>
            </a:r>
            <a:r>
              <a:rPr lang="en-US" dirty="0"/>
              <a:t>(</a:t>
            </a:r>
            <a:r>
              <a:rPr lang="en-US" dirty="0" err="1"/>
              <a:t>sql</a:t>
            </a:r>
            <a:r>
              <a:rPr lang="en-US" dirty="0"/>
              <a:t>)</a:t>
            </a:r>
            <a:endParaRPr lang="en-US" dirty="0">
              <a:cs typeface="Calibri"/>
            </a:endParaRPr>
          </a:p>
          <a:p>
            <a:r>
              <a:rPr lang="en-US" dirty="0" err="1"/>
              <a:t>con.commit</a:t>
            </a:r>
            <a:r>
              <a:rPr lang="en-US" dirty="0"/>
              <a:t>()</a:t>
            </a:r>
            <a:endParaRPr lang="en-US" dirty="0">
              <a:cs typeface="Calibri"/>
            </a:endParaRPr>
          </a:p>
          <a:p>
            <a:r>
              <a:rPr lang="en-US" dirty="0"/>
              <a:t>rows = </a:t>
            </a:r>
            <a:r>
              <a:rPr lang="en-US" dirty="0" err="1"/>
              <a:t>cursor.fetchall</a:t>
            </a:r>
            <a:r>
              <a:rPr lang="en-US" dirty="0"/>
              <a:t>() </a:t>
            </a:r>
            <a:endParaRPr lang="en-US" dirty="0">
              <a:cs typeface="Calibri"/>
            </a:endParaRPr>
          </a:p>
          <a:p>
            <a:r>
              <a:rPr lang="en-US" dirty="0"/>
              <a:t>return </a:t>
            </a:r>
            <a:r>
              <a:rPr lang="en-US" dirty="0" err="1"/>
              <a:t>render_template</a:t>
            </a:r>
            <a:r>
              <a:rPr lang="en-US" dirty="0"/>
              <a:t>("</a:t>
            </a:r>
            <a:r>
              <a:rPr lang="en-US" dirty="0" err="1"/>
              <a:t>movielist.html",rows</a:t>
            </a:r>
            <a:r>
              <a:rPr lang="en-US" dirty="0"/>
              <a:t> = rows)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22</a:t>
            </a:fld>
            <a:endParaRPr lang="en-GB"/>
          </a:p>
        </p:txBody>
      </p:sp>
    </p:spTree>
    <p:extLst>
      <p:ext uri="{BB962C8B-B14F-4D97-AF65-F5344CB8AC3E}">
        <p14:creationId xmlns:p14="http://schemas.microsoft.com/office/powerpoint/2010/main" val="284166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https://gist.github.com/laura-james/a1afd2657a7fab9540c9c2e67d9a971f</a:t>
            </a:r>
            <a:endParaRPr lang="en-US" dirty="0"/>
          </a:p>
          <a:p>
            <a:r>
              <a:rPr lang="en-US" dirty="0"/>
              <a:t>{% extends 'base.html' %} </a:t>
            </a:r>
            <a:endParaRPr lang="en-US" dirty="0">
              <a:cs typeface="Calibri" panose="020F0502020204030204"/>
            </a:endParaRPr>
          </a:p>
          <a:p>
            <a:r>
              <a:rPr lang="en-US" dirty="0"/>
              <a:t>{% block content %}</a:t>
            </a:r>
            <a:endParaRPr lang="en-US" dirty="0">
              <a:cs typeface="Calibri" panose="020F0502020204030204"/>
            </a:endParaRPr>
          </a:p>
          <a:p>
            <a:r>
              <a:rPr lang="en-US" dirty="0"/>
              <a:t>&lt;h2&gt;Add Movie&lt;/h2&gt;</a:t>
            </a:r>
            <a:endParaRPr lang="en-US" dirty="0">
              <a:cs typeface="Calibri" panose="020F0502020204030204"/>
            </a:endParaRPr>
          </a:p>
          <a:p>
            <a:r>
              <a:rPr lang="en-US" dirty="0"/>
              <a:t>&lt;form method="POST"&gt;</a:t>
            </a:r>
            <a:endParaRPr lang="en-US" dirty="0">
              <a:cs typeface="Calibri" panose="020F0502020204030204"/>
            </a:endParaRPr>
          </a:p>
          <a:p>
            <a:r>
              <a:rPr lang="en-US" dirty="0"/>
              <a:t>&lt;label&gt;Movie Name&lt;input name="name" value={{}}&gt;&lt;/label&gt;&lt;</a:t>
            </a:r>
            <a:r>
              <a:rPr lang="en-US" dirty="0" err="1"/>
              <a:t>br</a:t>
            </a:r>
            <a:r>
              <a:rPr lang="en-US" dirty="0"/>
              <a:t>&gt;</a:t>
            </a:r>
            <a:endParaRPr lang="en-US" dirty="0">
              <a:cs typeface="Calibri"/>
            </a:endParaRPr>
          </a:p>
          <a:p>
            <a:r>
              <a:rPr lang="en-US" dirty="0"/>
              <a:t>&lt;label&gt;Movie Description&lt;input name="</a:t>
            </a:r>
            <a:r>
              <a:rPr lang="en-US" dirty="0" err="1"/>
              <a:t>descr</a:t>
            </a:r>
            <a:r>
              <a:rPr lang="en-US" dirty="0"/>
              <a:t>"&gt;&lt;/label&gt;&lt;</a:t>
            </a:r>
            <a:r>
              <a:rPr lang="en-US" dirty="0" err="1"/>
              <a:t>br</a:t>
            </a:r>
            <a:r>
              <a:rPr lang="en-US" dirty="0"/>
              <a:t>&gt;</a:t>
            </a:r>
            <a:endParaRPr lang="en-US" dirty="0">
              <a:cs typeface="Calibri"/>
            </a:endParaRPr>
          </a:p>
          <a:p>
            <a:r>
              <a:rPr lang="en-US" dirty="0"/>
              <a:t>&lt;label&gt;Year Released&lt;input name="year"&gt;&lt;/label&gt;&lt;</a:t>
            </a:r>
            <a:r>
              <a:rPr lang="en-US" dirty="0" err="1"/>
              <a:t>br</a:t>
            </a:r>
            <a:r>
              <a:rPr lang="en-US" dirty="0"/>
              <a:t>&gt;</a:t>
            </a:r>
            <a:endParaRPr lang="en-US" dirty="0">
              <a:cs typeface="Calibri"/>
            </a:endParaRPr>
          </a:p>
          <a:p>
            <a:r>
              <a:rPr lang="en-US" dirty="0"/>
              <a:t>&lt;input type="submit" value="Submit"&gt;</a:t>
            </a:r>
            <a:endParaRPr lang="en-US" dirty="0">
              <a:cs typeface="Calibri"/>
            </a:endParaRPr>
          </a:p>
          <a:p>
            <a:r>
              <a:rPr lang="en-US" dirty="0"/>
              <a:t>&lt;/form&gt;</a:t>
            </a:r>
            <a:endParaRPr lang="en-US" dirty="0">
              <a:cs typeface="Calibri"/>
            </a:endParaRPr>
          </a:p>
          <a:p>
            <a:r>
              <a:rPr lang="en-US" dirty="0"/>
              <a:t>&lt;strong&gt;{{msg}}&lt;/strong&gt;</a:t>
            </a:r>
            <a:endParaRPr lang="en-US" dirty="0">
              <a:cs typeface="Calibri"/>
            </a:endParaRPr>
          </a:p>
          <a:p>
            <a:r>
              <a:rPr lang="en-US" dirty="0"/>
              <a:t>{% </a:t>
            </a:r>
            <a:r>
              <a:rPr lang="en-US" dirty="0" err="1"/>
              <a:t>endblock</a:t>
            </a:r>
            <a:r>
              <a:rPr lang="en-US" dirty="0"/>
              <a:t> %}</a:t>
            </a:r>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23</a:t>
            </a:fld>
            <a:endParaRPr lang="en-GB"/>
          </a:p>
        </p:txBody>
      </p:sp>
    </p:spTree>
    <p:extLst>
      <p:ext uri="{BB962C8B-B14F-4D97-AF65-F5344CB8AC3E}">
        <p14:creationId xmlns:p14="http://schemas.microsoft.com/office/powerpoint/2010/main" val="415675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https://gist.github.com/laura-james/21a649b7fc21ca6d14c055eba31c9873</a:t>
            </a:r>
            <a:endParaRPr lang="en-US" dirty="0"/>
          </a:p>
          <a:p>
            <a:r>
              <a:rPr lang="en-US" dirty="0"/>
              <a:t>@web_site.route('/editmovie')</a:t>
            </a:r>
            <a:endParaRPr lang="en-US" dirty="0">
              <a:cs typeface="Calibri" panose="020F0502020204030204"/>
            </a:endParaRPr>
          </a:p>
          <a:p>
            <a:r>
              <a:rPr lang="en-US" dirty="0"/>
              <a:t>def </a:t>
            </a:r>
            <a:r>
              <a:rPr lang="en-US" dirty="0" err="1"/>
              <a:t>editmovie</a:t>
            </a:r>
            <a:r>
              <a:rPr lang="en-US" dirty="0"/>
              <a:t>():</a:t>
            </a:r>
            <a:endParaRPr lang="en-US" dirty="0">
              <a:cs typeface="Calibri"/>
            </a:endParaRPr>
          </a:p>
          <a:p>
            <a:r>
              <a:rPr lang="en-US" dirty="0"/>
              <a:t>id = </a:t>
            </a:r>
            <a:r>
              <a:rPr lang="en-US" dirty="0" err="1"/>
              <a:t>request.args.get</a:t>
            </a:r>
            <a:r>
              <a:rPr lang="en-US" dirty="0"/>
              <a:t>('id')</a:t>
            </a:r>
            <a:endParaRPr lang="en-US" dirty="0">
              <a:cs typeface="Calibri"/>
            </a:endParaRPr>
          </a:p>
          <a:p>
            <a:r>
              <a:rPr lang="en-US" dirty="0"/>
              <a:t>con = sqlite3.connect('</a:t>
            </a:r>
            <a:r>
              <a:rPr lang="en-US" dirty="0" err="1"/>
              <a:t>movies.db</a:t>
            </a:r>
            <a:r>
              <a:rPr lang="en-US" dirty="0"/>
              <a:t>')</a:t>
            </a:r>
            <a:endParaRPr lang="en-US" dirty="0">
              <a:cs typeface="Calibri"/>
            </a:endParaRPr>
          </a:p>
          <a:p>
            <a:r>
              <a:rPr lang="en-US" dirty="0" err="1"/>
              <a:t>con.row_factory</a:t>
            </a:r>
            <a:r>
              <a:rPr lang="en-US" dirty="0"/>
              <a:t> = sqlite3.Row</a:t>
            </a:r>
            <a:endParaRPr lang="en-US" dirty="0">
              <a:cs typeface="Calibri"/>
            </a:endParaRPr>
          </a:p>
          <a:p>
            <a:r>
              <a:rPr lang="en-US" dirty="0"/>
              <a:t>cursor = </a:t>
            </a:r>
            <a:r>
              <a:rPr lang="en-US" dirty="0" err="1"/>
              <a:t>con.cursor</a:t>
            </a:r>
            <a:r>
              <a:rPr lang="en-US" dirty="0"/>
              <a:t>()</a:t>
            </a:r>
            <a:endParaRPr lang="en-US" dirty="0">
              <a:cs typeface="Calibri"/>
            </a:endParaRPr>
          </a:p>
          <a:p>
            <a:r>
              <a:rPr lang="en-US" dirty="0" err="1"/>
              <a:t>sql</a:t>
            </a:r>
            <a:r>
              <a:rPr lang="en-US" dirty="0"/>
              <a:t> = 'DELETE FROM movies WHERE id = '+id</a:t>
            </a:r>
            <a:endParaRPr lang="en-US" dirty="0">
              <a:cs typeface="Calibri"/>
            </a:endParaRPr>
          </a:p>
          <a:p>
            <a:r>
              <a:rPr lang="en-US" dirty="0" err="1"/>
              <a:t>cursor.execute</a:t>
            </a:r>
            <a:r>
              <a:rPr lang="en-US" dirty="0"/>
              <a:t>(</a:t>
            </a:r>
            <a:r>
              <a:rPr lang="en-US" dirty="0" err="1"/>
              <a:t>sql</a:t>
            </a:r>
            <a:r>
              <a:rPr lang="en-US" dirty="0"/>
              <a:t>)</a:t>
            </a:r>
            <a:endParaRPr lang="en-US" dirty="0">
              <a:cs typeface="Calibri"/>
            </a:endParaRPr>
          </a:p>
          <a:p>
            <a:r>
              <a:rPr lang="en-US" dirty="0" err="1"/>
              <a:t>con.commit</a:t>
            </a:r>
            <a:r>
              <a:rPr lang="en-US" dirty="0"/>
              <a:t>()</a:t>
            </a:r>
            <a:endParaRPr lang="en-US" dirty="0">
              <a:cs typeface="Calibri"/>
            </a:endParaRPr>
          </a:p>
          <a:p>
            <a:r>
              <a:rPr lang="en-US" dirty="0"/>
              <a:t>return id + "has been deleted"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196C980-3E39-4C2F-8D44-CC6904D642EE}" type="slidenum">
              <a:rPr lang="en-GB"/>
              <a:t>24</a:t>
            </a:fld>
            <a:endParaRPr lang="en-GB"/>
          </a:p>
        </p:txBody>
      </p:sp>
    </p:spTree>
    <p:extLst>
      <p:ext uri="{BB962C8B-B14F-4D97-AF65-F5344CB8AC3E}">
        <p14:creationId xmlns:p14="http://schemas.microsoft.com/office/powerpoint/2010/main" val="286959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850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525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511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432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552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902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24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772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70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805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092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19747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lask.palletsprojects.com/en/2.0.x/" TargetMode="External"/><Relationship Id="rId1" Type="http://schemas.openxmlformats.org/officeDocument/2006/relationships/slideLayout" Target="../slideLayouts/slideLayout1.xml"/><Relationship Id="rId4" Type="http://schemas.openxmlformats.org/officeDocument/2006/relationships/hyperlink" Target="https://replit.com/@laurajamesBCS/Y12-Flask#main.p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lask.palletsprojects.com/en/2.0.x/tutorial/templates/"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60.png"/><Relationship Id="rId12" Type="http://schemas.openxmlformats.org/officeDocument/2006/relationships/customXml" Target="../ink/ink7.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28.png"/><Relationship Id="rId5" Type="http://schemas.openxmlformats.org/officeDocument/2006/relationships/image" Target="../media/image250.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plit.com/@laurajamesBCS/FlaskFromScratch#static/script.js" TargetMode="External"/><Relationship Id="rId4" Type="http://schemas.openxmlformats.org/officeDocument/2006/relationships/hyperlink" Target="http://kesdigital.uk/pythonap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38.png"/><Relationship Id="rId4" Type="http://schemas.openxmlformats.org/officeDocument/2006/relationships/customXml" Target="../ink/ink8.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10.xml"/><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1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plit.com/@laurajamesBCS/FlaskFromScratch#main.py" TargetMode="External"/><Relationship Id="rId2" Type="http://schemas.openxmlformats.org/officeDocument/2006/relationships/hyperlink" Target="https://docs.replit.com/tutorials/28-technical-challenge-sit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geeksforgeeks.org/how-to-use-flask-session-in-python-flas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DE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cs typeface="Calibri Light"/>
              </a:rPr>
              <a:t>Using Flask to create websites with Python</a:t>
            </a:r>
            <a:endParaRPr lang="en-GB" dirty="0"/>
          </a:p>
        </p:txBody>
      </p:sp>
      <p:sp>
        <p:nvSpPr>
          <p:cNvPr id="3" name="Subtitle 2"/>
          <p:cNvSpPr>
            <a:spLocks noGrp="1"/>
          </p:cNvSpPr>
          <p:nvPr>
            <p:ph type="subTitle" idx="1"/>
          </p:nvPr>
        </p:nvSpPr>
        <p:spPr/>
        <p:txBody>
          <a:bodyPr vert="horz" lIns="91440" tIns="45720" rIns="91440" bIns="45720" rtlCol="0" anchor="t">
            <a:normAutofit/>
          </a:bodyPr>
          <a:lstStyle/>
          <a:p>
            <a:r>
              <a:rPr lang="en-GB" dirty="0">
                <a:ea typeface="+mn-lt"/>
                <a:cs typeface="+mn-lt"/>
                <a:hlinkClick r:id="rId2"/>
              </a:rPr>
              <a:t>https://flask.palletsprojects.com/en/2.0.x/</a:t>
            </a:r>
            <a:endParaRPr lang="en-US">
              <a:ea typeface="+mn-lt"/>
              <a:cs typeface="+mn-lt"/>
            </a:endParaRPr>
          </a:p>
          <a:p>
            <a:endParaRPr lang="en-GB" dirty="0">
              <a:ea typeface="+mn-lt"/>
              <a:cs typeface="+mn-lt"/>
            </a:endParaRPr>
          </a:p>
        </p:txBody>
      </p:sp>
      <p:pic>
        <p:nvPicPr>
          <p:cNvPr id="4" name="Picture 4">
            <a:extLst>
              <a:ext uri="{FF2B5EF4-FFF2-40B4-BE49-F238E27FC236}">
                <a16:creationId xmlns:a16="http://schemas.microsoft.com/office/drawing/2014/main" id="{775BD2EE-3974-43A8-B63C-6EBDE499EBC6}"/>
              </a:ext>
            </a:extLst>
          </p:cNvPr>
          <p:cNvPicPr>
            <a:picLocks noChangeAspect="1"/>
          </p:cNvPicPr>
          <p:nvPr/>
        </p:nvPicPr>
        <p:blipFill>
          <a:blip r:embed="rId3"/>
          <a:stretch>
            <a:fillRect/>
          </a:stretch>
        </p:blipFill>
        <p:spPr>
          <a:xfrm>
            <a:off x="4776355" y="4299089"/>
            <a:ext cx="2743200" cy="1186593"/>
          </a:xfrm>
          <a:prstGeom prst="rect">
            <a:avLst/>
          </a:prstGeom>
        </p:spPr>
      </p:pic>
      <p:sp>
        <p:nvSpPr>
          <p:cNvPr id="5" name="TextBox 4">
            <a:extLst>
              <a:ext uri="{FF2B5EF4-FFF2-40B4-BE49-F238E27FC236}">
                <a16:creationId xmlns:a16="http://schemas.microsoft.com/office/drawing/2014/main" id="{708072A7-4396-A68B-E23E-AC575D2471D2}"/>
              </a:ext>
            </a:extLst>
          </p:cNvPr>
          <p:cNvSpPr txBox="1"/>
          <p:nvPr/>
        </p:nvSpPr>
        <p:spPr>
          <a:xfrm>
            <a:off x="533401" y="6018028"/>
            <a:ext cx="7581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https://replit.com/@laurajamesBCS/Y12-Flask#main.py</a:t>
            </a:r>
            <a:endParaRPr lang="en-US"/>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67A2-75F4-4F92-9407-FDEA4575D56B}"/>
              </a:ext>
            </a:extLst>
          </p:cNvPr>
          <p:cNvSpPr>
            <a:spLocks noGrp="1"/>
          </p:cNvSpPr>
          <p:nvPr>
            <p:ph type="title"/>
          </p:nvPr>
        </p:nvSpPr>
        <p:spPr/>
        <p:txBody>
          <a:bodyPr/>
          <a:lstStyle/>
          <a:p>
            <a:r>
              <a:rPr lang="en-GB" dirty="0">
                <a:cs typeface="Calibri Light"/>
              </a:rPr>
              <a:t>Using HTML in a Flask project</a:t>
            </a:r>
            <a:endParaRPr lang="en-GB" dirty="0"/>
          </a:p>
        </p:txBody>
      </p:sp>
      <p:sp>
        <p:nvSpPr>
          <p:cNvPr id="3" name="Content Placeholder 2">
            <a:extLst>
              <a:ext uri="{FF2B5EF4-FFF2-40B4-BE49-F238E27FC236}">
                <a16:creationId xmlns:a16="http://schemas.microsoft.com/office/drawing/2014/main" id="{7656FACD-1BB0-493F-AC7E-27F08C075663}"/>
              </a:ext>
            </a:extLst>
          </p:cNvPr>
          <p:cNvSpPr>
            <a:spLocks noGrp="1"/>
          </p:cNvSpPr>
          <p:nvPr>
            <p:ph idx="1"/>
          </p:nvPr>
        </p:nvSpPr>
        <p:spPr>
          <a:xfrm>
            <a:off x="540026" y="1295538"/>
            <a:ext cx="10515600" cy="4351338"/>
          </a:xfrm>
        </p:spPr>
        <p:txBody>
          <a:bodyPr vert="horz" lIns="91440" tIns="45720" rIns="91440" bIns="45720" rtlCol="0" anchor="t">
            <a:normAutofit/>
          </a:bodyPr>
          <a:lstStyle/>
          <a:p>
            <a:r>
              <a:rPr lang="en-GB" dirty="0">
                <a:cs typeface="Calibri"/>
              </a:rPr>
              <a:t>Create a folder called </a:t>
            </a:r>
            <a:r>
              <a:rPr lang="en-GB" b="1" dirty="0">
                <a:cs typeface="Calibri"/>
              </a:rPr>
              <a:t>templates </a:t>
            </a:r>
            <a:r>
              <a:rPr lang="en-GB" dirty="0">
                <a:cs typeface="Calibri"/>
              </a:rPr>
              <a:t>and store the html files in there</a:t>
            </a:r>
          </a:p>
          <a:p>
            <a:r>
              <a:rPr lang="en-GB" dirty="0">
                <a:cs typeface="Calibri"/>
              </a:rPr>
              <a:t>Then </a:t>
            </a:r>
            <a:r>
              <a:rPr lang="en-GB" dirty="0">
                <a:highlight>
                  <a:srgbClr val="FFFF00"/>
                </a:highlight>
                <a:cs typeface="Calibri"/>
              </a:rPr>
              <a:t>render the templates</a:t>
            </a:r>
            <a:r>
              <a:rPr lang="en-GB" dirty="0">
                <a:cs typeface="Calibri"/>
              </a:rPr>
              <a:t> instead of returning plain text in each function</a:t>
            </a:r>
          </a:p>
        </p:txBody>
      </p:sp>
      <p:pic>
        <p:nvPicPr>
          <p:cNvPr id="4" name="Picture 4">
            <a:extLst>
              <a:ext uri="{FF2B5EF4-FFF2-40B4-BE49-F238E27FC236}">
                <a16:creationId xmlns:a16="http://schemas.microsoft.com/office/drawing/2014/main" id="{1B1D843C-37C4-4472-B891-862837646A57}"/>
              </a:ext>
            </a:extLst>
          </p:cNvPr>
          <p:cNvPicPr>
            <a:picLocks noChangeAspect="1"/>
          </p:cNvPicPr>
          <p:nvPr/>
        </p:nvPicPr>
        <p:blipFill>
          <a:blip r:embed="rId2"/>
          <a:stretch>
            <a:fillRect/>
          </a:stretch>
        </p:blipFill>
        <p:spPr>
          <a:xfrm>
            <a:off x="273878" y="2566536"/>
            <a:ext cx="5669721" cy="2983883"/>
          </a:xfrm>
          <a:prstGeom prst="rect">
            <a:avLst/>
          </a:prstGeom>
        </p:spPr>
      </p:pic>
      <p:pic>
        <p:nvPicPr>
          <p:cNvPr id="5" name="Picture 5">
            <a:extLst>
              <a:ext uri="{FF2B5EF4-FFF2-40B4-BE49-F238E27FC236}">
                <a16:creationId xmlns:a16="http://schemas.microsoft.com/office/drawing/2014/main" id="{CF480DD8-06D0-40FA-8AF2-E13219FA2F4C}"/>
              </a:ext>
            </a:extLst>
          </p:cNvPr>
          <p:cNvPicPr>
            <a:picLocks noChangeAspect="1"/>
          </p:cNvPicPr>
          <p:nvPr/>
        </p:nvPicPr>
        <p:blipFill>
          <a:blip r:embed="rId3"/>
          <a:stretch>
            <a:fillRect/>
          </a:stretch>
        </p:blipFill>
        <p:spPr>
          <a:xfrm>
            <a:off x="6601791" y="2648501"/>
            <a:ext cx="4907721" cy="1130301"/>
          </a:xfrm>
          <a:prstGeom prst="rect">
            <a:avLst/>
          </a:prstGeom>
        </p:spPr>
      </p:pic>
      <p:pic>
        <p:nvPicPr>
          <p:cNvPr id="6" name="Picture 6">
            <a:extLst>
              <a:ext uri="{FF2B5EF4-FFF2-40B4-BE49-F238E27FC236}">
                <a16:creationId xmlns:a16="http://schemas.microsoft.com/office/drawing/2014/main" id="{F3BC71B5-358A-47B1-A50F-1954C0BD12E3}"/>
              </a:ext>
            </a:extLst>
          </p:cNvPr>
          <p:cNvPicPr>
            <a:picLocks noChangeAspect="1"/>
          </p:cNvPicPr>
          <p:nvPr/>
        </p:nvPicPr>
        <p:blipFill>
          <a:blip r:embed="rId4"/>
          <a:stretch>
            <a:fillRect/>
          </a:stretch>
        </p:blipFill>
        <p:spPr>
          <a:xfrm>
            <a:off x="3807792" y="5086262"/>
            <a:ext cx="8088243" cy="1478347"/>
          </a:xfrm>
          <a:prstGeom prst="rect">
            <a:avLst/>
          </a:prstGeom>
          <a:ln>
            <a:solidFill>
              <a:srgbClr val="FF0000"/>
            </a:solidFill>
          </a:ln>
        </p:spPr>
      </p:pic>
      <p:sp>
        <p:nvSpPr>
          <p:cNvPr id="7" name="Rectangle: Rounded Corners 6">
            <a:extLst>
              <a:ext uri="{FF2B5EF4-FFF2-40B4-BE49-F238E27FC236}">
                <a16:creationId xmlns:a16="http://schemas.microsoft.com/office/drawing/2014/main" id="{FB1C939D-38C3-4BF1-8DD4-89BD87E98679}"/>
              </a:ext>
            </a:extLst>
          </p:cNvPr>
          <p:cNvSpPr/>
          <p:nvPr/>
        </p:nvSpPr>
        <p:spPr>
          <a:xfrm>
            <a:off x="8686800" y="166757"/>
            <a:ext cx="2771912" cy="916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HTML gives greater freedom to create appealing user interfaces</a:t>
            </a:r>
            <a:endParaRPr lang="en-GB" dirty="0"/>
          </a:p>
        </p:txBody>
      </p:sp>
      <p:cxnSp>
        <p:nvCxnSpPr>
          <p:cNvPr id="8" name="Straight Arrow Connector 7">
            <a:extLst>
              <a:ext uri="{FF2B5EF4-FFF2-40B4-BE49-F238E27FC236}">
                <a16:creationId xmlns:a16="http://schemas.microsoft.com/office/drawing/2014/main" id="{1A7D2DBA-B5D7-4AC4-8C31-751462F0CB6C}"/>
              </a:ext>
            </a:extLst>
          </p:cNvPr>
          <p:cNvCxnSpPr/>
          <p:nvPr/>
        </p:nvCxnSpPr>
        <p:spPr>
          <a:xfrm flipH="1">
            <a:off x="829540" y="1690255"/>
            <a:ext cx="2999509" cy="1399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11C87BC-6E55-40A7-AE9B-18EFF5A69D64}"/>
              </a:ext>
            </a:extLst>
          </p:cNvPr>
          <p:cNvSpPr/>
          <p:nvPr/>
        </p:nvSpPr>
        <p:spPr>
          <a:xfrm>
            <a:off x="8007060" y="3694832"/>
            <a:ext cx="2580407" cy="779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Rectangle 9">
            <a:extLst>
              <a:ext uri="{FF2B5EF4-FFF2-40B4-BE49-F238E27FC236}">
                <a16:creationId xmlns:a16="http://schemas.microsoft.com/office/drawing/2014/main" id="{4C0A7278-07F6-4AA8-A738-D0EBE2098F9C}"/>
              </a:ext>
            </a:extLst>
          </p:cNvPr>
          <p:cNvSpPr/>
          <p:nvPr/>
        </p:nvSpPr>
        <p:spPr>
          <a:xfrm>
            <a:off x="148935" y="3084367"/>
            <a:ext cx="1740476"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2AF0156-DAC5-49EB-AE5A-EA9C913A6E0D}"/>
              </a:ext>
            </a:extLst>
          </p:cNvPr>
          <p:cNvCxnSpPr>
            <a:cxnSpLocks/>
          </p:cNvCxnSpPr>
          <p:nvPr/>
        </p:nvCxnSpPr>
        <p:spPr>
          <a:xfrm flipH="1">
            <a:off x="5643994" y="1733550"/>
            <a:ext cx="2194214" cy="151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930AEABA-7DB8-90AF-CB12-E0C830714397}"/>
              </a:ext>
            </a:extLst>
          </p:cNvPr>
          <p:cNvSpPr/>
          <p:nvPr/>
        </p:nvSpPr>
        <p:spPr>
          <a:xfrm>
            <a:off x="1561170" y="5891561"/>
            <a:ext cx="2155902" cy="7434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cs typeface="Calibri"/>
              </a:rPr>
              <a:t>result</a:t>
            </a:r>
            <a:endParaRPr lang="en-GB" dirty="0"/>
          </a:p>
        </p:txBody>
      </p:sp>
    </p:spTree>
    <p:extLst>
      <p:ext uri="{BB962C8B-B14F-4D97-AF65-F5344CB8AC3E}">
        <p14:creationId xmlns:p14="http://schemas.microsoft.com/office/powerpoint/2010/main" val="251351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7F3C-220C-4A48-BCC5-338BE991C6BE}"/>
              </a:ext>
            </a:extLst>
          </p:cNvPr>
          <p:cNvSpPr>
            <a:spLocks noGrp="1"/>
          </p:cNvSpPr>
          <p:nvPr>
            <p:ph type="title"/>
          </p:nvPr>
        </p:nvSpPr>
        <p:spPr>
          <a:xfrm>
            <a:off x="-78409" y="690"/>
            <a:ext cx="10515600" cy="1325563"/>
          </a:xfrm>
        </p:spPr>
        <p:txBody>
          <a:bodyPr/>
          <a:lstStyle/>
          <a:p>
            <a:r>
              <a:rPr lang="en-GB" dirty="0">
                <a:cs typeface="Calibri Light"/>
              </a:rPr>
              <a:t>Creating flexible templates</a:t>
            </a:r>
            <a:endParaRPr lang="en-GB" dirty="0"/>
          </a:p>
        </p:txBody>
      </p:sp>
      <p:sp>
        <p:nvSpPr>
          <p:cNvPr id="3" name="Content Placeholder 2">
            <a:extLst>
              <a:ext uri="{FF2B5EF4-FFF2-40B4-BE49-F238E27FC236}">
                <a16:creationId xmlns:a16="http://schemas.microsoft.com/office/drawing/2014/main" id="{240F098C-BAF1-42B9-BA48-5253D9131BEF}"/>
              </a:ext>
            </a:extLst>
          </p:cNvPr>
          <p:cNvSpPr>
            <a:spLocks noGrp="1"/>
          </p:cNvSpPr>
          <p:nvPr>
            <p:ph idx="1"/>
          </p:nvPr>
        </p:nvSpPr>
        <p:spPr>
          <a:xfrm>
            <a:off x="352287" y="1129886"/>
            <a:ext cx="10515600" cy="4351338"/>
          </a:xfrm>
        </p:spPr>
        <p:txBody>
          <a:bodyPr vert="horz" lIns="91440" tIns="45720" rIns="91440" bIns="45720" rtlCol="0" anchor="t">
            <a:normAutofit/>
          </a:bodyPr>
          <a:lstStyle/>
          <a:p>
            <a:r>
              <a:rPr lang="en-GB" dirty="0">
                <a:cs typeface="Calibri"/>
              </a:rPr>
              <a:t>You can mark out blocks on your HTML templates to display dynamic content. Then fill them in with Python</a:t>
            </a:r>
            <a:endParaRPr lang="en-GB" dirty="0"/>
          </a:p>
        </p:txBody>
      </p:sp>
      <p:sp>
        <p:nvSpPr>
          <p:cNvPr id="4" name="TextBox 3">
            <a:extLst>
              <a:ext uri="{FF2B5EF4-FFF2-40B4-BE49-F238E27FC236}">
                <a16:creationId xmlns:a16="http://schemas.microsoft.com/office/drawing/2014/main" id="{5667B256-C04E-47E6-B2CA-EBB7585D3728}"/>
              </a:ext>
            </a:extLst>
          </p:cNvPr>
          <p:cNvSpPr txBox="1"/>
          <p:nvPr/>
        </p:nvSpPr>
        <p:spPr>
          <a:xfrm>
            <a:off x="6281530" y="-2208"/>
            <a:ext cx="100098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https://flask.palletsprojects.com/en/2.0.x/tutorial/templates/</a:t>
            </a:r>
            <a:endParaRPr lang="en-US"/>
          </a:p>
          <a:p>
            <a:endParaRPr lang="en-US" dirty="0">
              <a:cs typeface="Calibri"/>
            </a:endParaRPr>
          </a:p>
        </p:txBody>
      </p:sp>
      <p:pic>
        <p:nvPicPr>
          <p:cNvPr id="5" name="Picture 5">
            <a:extLst>
              <a:ext uri="{FF2B5EF4-FFF2-40B4-BE49-F238E27FC236}">
                <a16:creationId xmlns:a16="http://schemas.microsoft.com/office/drawing/2014/main" id="{A150EBE7-5924-4276-BABB-B78125BB2BB9}"/>
              </a:ext>
            </a:extLst>
          </p:cNvPr>
          <p:cNvPicPr>
            <a:picLocks noChangeAspect="1"/>
          </p:cNvPicPr>
          <p:nvPr/>
        </p:nvPicPr>
        <p:blipFill>
          <a:blip r:embed="rId3"/>
          <a:stretch>
            <a:fillRect/>
          </a:stretch>
        </p:blipFill>
        <p:spPr>
          <a:xfrm>
            <a:off x="-79513" y="1953474"/>
            <a:ext cx="8110330" cy="2520356"/>
          </a:xfrm>
          <a:prstGeom prst="rect">
            <a:avLst/>
          </a:prstGeom>
        </p:spPr>
      </p:pic>
      <p:pic>
        <p:nvPicPr>
          <p:cNvPr id="6" name="Picture 6">
            <a:extLst>
              <a:ext uri="{FF2B5EF4-FFF2-40B4-BE49-F238E27FC236}">
                <a16:creationId xmlns:a16="http://schemas.microsoft.com/office/drawing/2014/main" id="{FB1FA3BF-EC5A-413B-9917-D26717163735}"/>
              </a:ext>
            </a:extLst>
          </p:cNvPr>
          <p:cNvPicPr>
            <a:picLocks noChangeAspect="1"/>
          </p:cNvPicPr>
          <p:nvPr/>
        </p:nvPicPr>
        <p:blipFill>
          <a:blip r:embed="rId4"/>
          <a:stretch>
            <a:fillRect/>
          </a:stretch>
        </p:blipFill>
        <p:spPr>
          <a:xfrm>
            <a:off x="2239618" y="4248323"/>
            <a:ext cx="8518937" cy="1961525"/>
          </a:xfrm>
          <a:prstGeom prst="rect">
            <a:avLst/>
          </a:prstGeom>
        </p:spPr>
      </p:pic>
      <p:pic>
        <p:nvPicPr>
          <p:cNvPr id="7" name="Picture 7">
            <a:extLst>
              <a:ext uri="{FF2B5EF4-FFF2-40B4-BE49-F238E27FC236}">
                <a16:creationId xmlns:a16="http://schemas.microsoft.com/office/drawing/2014/main" id="{1025D4B9-F04E-45A5-80F0-EEA1CBDA99FE}"/>
              </a:ext>
            </a:extLst>
          </p:cNvPr>
          <p:cNvPicPr>
            <a:picLocks noChangeAspect="1"/>
          </p:cNvPicPr>
          <p:nvPr/>
        </p:nvPicPr>
        <p:blipFill>
          <a:blip r:embed="rId5"/>
          <a:stretch>
            <a:fillRect/>
          </a:stretch>
        </p:blipFill>
        <p:spPr>
          <a:xfrm>
            <a:off x="7021443" y="1666939"/>
            <a:ext cx="2743200" cy="1293341"/>
          </a:xfrm>
          <a:prstGeom prst="rect">
            <a:avLst/>
          </a:prstGeom>
        </p:spPr>
      </p:pic>
      <p:pic>
        <p:nvPicPr>
          <p:cNvPr id="8" name="Picture 8">
            <a:extLst>
              <a:ext uri="{FF2B5EF4-FFF2-40B4-BE49-F238E27FC236}">
                <a16:creationId xmlns:a16="http://schemas.microsoft.com/office/drawing/2014/main" id="{C9F4DB80-92A7-426C-9228-4E71CF1C8519}"/>
              </a:ext>
            </a:extLst>
          </p:cNvPr>
          <p:cNvPicPr>
            <a:picLocks noChangeAspect="1"/>
          </p:cNvPicPr>
          <p:nvPr/>
        </p:nvPicPr>
        <p:blipFill>
          <a:blip r:embed="rId6"/>
          <a:stretch>
            <a:fillRect/>
          </a:stretch>
        </p:blipFill>
        <p:spPr>
          <a:xfrm>
            <a:off x="8724900" y="2678219"/>
            <a:ext cx="3366654" cy="1354356"/>
          </a:xfrm>
          <a:prstGeom prst="rect">
            <a:avLst/>
          </a:prstGeom>
        </p:spPr>
      </p:pic>
      <p:sp>
        <p:nvSpPr>
          <p:cNvPr id="9" name="TextBox 8">
            <a:extLst>
              <a:ext uri="{FF2B5EF4-FFF2-40B4-BE49-F238E27FC236}">
                <a16:creationId xmlns:a16="http://schemas.microsoft.com/office/drawing/2014/main" id="{C698A5BC-76A5-4DC7-A7EF-A69F2732FBE2}"/>
              </a:ext>
            </a:extLst>
          </p:cNvPr>
          <p:cNvSpPr txBox="1"/>
          <p:nvPr/>
        </p:nvSpPr>
        <p:spPr>
          <a:xfrm>
            <a:off x="7867650" y="6176962"/>
            <a:ext cx="40409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You can pass multiple items and different data types this way</a:t>
            </a:r>
          </a:p>
        </p:txBody>
      </p:sp>
    </p:spTree>
    <p:extLst>
      <p:ext uri="{BB962C8B-B14F-4D97-AF65-F5344CB8AC3E}">
        <p14:creationId xmlns:p14="http://schemas.microsoft.com/office/powerpoint/2010/main" val="306899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62DFB10-5F05-4B74-AB58-AB8336A15958}"/>
              </a:ext>
            </a:extLst>
          </p:cNvPr>
          <p:cNvPicPr>
            <a:picLocks noChangeAspect="1"/>
          </p:cNvPicPr>
          <p:nvPr/>
        </p:nvPicPr>
        <p:blipFill>
          <a:blip r:embed="rId2"/>
          <a:stretch>
            <a:fillRect/>
          </a:stretch>
        </p:blipFill>
        <p:spPr>
          <a:xfrm>
            <a:off x="211931" y="3682586"/>
            <a:ext cx="6969918" cy="1445452"/>
          </a:xfrm>
          <a:prstGeom prst="rect">
            <a:avLst/>
          </a:prstGeom>
        </p:spPr>
      </p:pic>
      <p:sp>
        <p:nvSpPr>
          <p:cNvPr id="2" name="Title 1">
            <a:extLst>
              <a:ext uri="{FF2B5EF4-FFF2-40B4-BE49-F238E27FC236}">
                <a16:creationId xmlns:a16="http://schemas.microsoft.com/office/drawing/2014/main" id="{2DBEE33E-9FC4-42BD-87E0-CD68AA60DABF}"/>
              </a:ext>
            </a:extLst>
          </p:cNvPr>
          <p:cNvSpPr>
            <a:spLocks noGrp="1"/>
          </p:cNvSpPr>
          <p:nvPr>
            <p:ph type="title"/>
          </p:nvPr>
        </p:nvSpPr>
        <p:spPr/>
        <p:txBody>
          <a:bodyPr/>
          <a:lstStyle/>
          <a:p>
            <a:r>
              <a:rPr lang="en-GB" dirty="0">
                <a:cs typeface="Calibri Light"/>
              </a:rPr>
              <a:t>Using block templates</a:t>
            </a:r>
            <a:endParaRPr lang="en-GB" dirty="0"/>
          </a:p>
        </p:txBody>
      </p:sp>
      <p:sp>
        <p:nvSpPr>
          <p:cNvPr id="3" name="Content Placeholder 2">
            <a:extLst>
              <a:ext uri="{FF2B5EF4-FFF2-40B4-BE49-F238E27FC236}">
                <a16:creationId xmlns:a16="http://schemas.microsoft.com/office/drawing/2014/main" id="{B40D06D9-3E4F-4E9C-A44F-238EE47F44F2}"/>
              </a:ext>
            </a:extLst>
          </p:cNvPr>
          <p:cNvSpPr>
            <a:spLocks noGrp="1"/>
          </p:cNvSpPr>
          <p:nvPr>
            <p:ph idx="1"/>
          </p:nvPr>
        </p:nvSpPr>
        <p:spPr/>
        <p:txBody>
          <a:bodyPr vert="horz" lIns="91440" tIns="45720" rIns="91440" bIns="45720" rtlCol="0" anchor="t">
            <a:normAutofit/>
          </a:bodyPr>
          <a:lstStyle/>
          <a:p>
            <a:r>
              <a:rPr lang="en-GB" dirty="0">
                <a:cs typeface="Calibri"/>
              </a:rPr>
              <a:t>To efficiently create similar pages for a web site you can use </a:t>
            </a:r>
            <a:r>
              <a:rPr lang="en-GB" b="1" dirty="0">
                <a:cs typeface="Calibri"/>
              </a:rPr>
              <a:t>block templates.</a:t>
            </a:r>
          </a:p>
          <a:p>
            <a:r>
              <a:rPr lang="en-GB" dirty="0">
                <a:cs typeface="Calibri"/>
              </a:rPr>
              <a:t>This means you can have common headers and footers while certain elements of the page change when on different </a:t>
            </a:r>
            <a:r>
              <a:rPr lang="en-GB" dirty="0" err="1">
                <a:cs typeface="Calibri"/>
              </a:rPr>
              <a:t>urls</a:t>
            </a:r>
          </a:p>
        </p:txBody>
      </p:sp>
      <p:pic>
        <p:nvPicPr>
          <p:cNvPr id="4" name="Picture 4">
            <a:extLst>
              <a:ext uri="{FF2B5EF4-FFF2-40B4-BE49-F238E27FC236}">
                <a16:creationId xmlns:a16="http://schemas.microsoft.com/office/drawing/2014/main" id="{BFDD8F9E-43DD-4BAF-9882-4B33F5681683}"/>
              </a:ext>
            </a:extLst>
          </p:cNvPr>
          <p:cNvPicPr>
            <a:picLocks noChangeAspect="1"/>
          </p:cNvPicPr>
          <p:nvPr/>
        </p:nvPicPr>
        <p:blipFill>
          <a:blip r:embed="rId3"/>
          <a:stretch>
            <a:fillRect/>
          </a:stretch>
        </p:blipFill>
        <p:spPr>
          <a:xfrm>
            <a:off x="5748338" y="4784642"/>
            <a:ext cx="6315074" cy="1705934"/>
          </a:xfrm>
          <a:prstGeom prst="rect">
            <a:avLst/>
          </a:prstGeom>
        </p:spPr>
      </p:pic>
    </p:spTree>
    <p:extLst>
      <p:ext uri="{BB962C8B-B14F-4D97-AF65-F5344CB8AC3E}">
        <p14:creationId xmlns:p14="http://schemas.microsoft.com/office/powerpoint/2010/main" val="418475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A96E-AD60-42DE-8917-9D0B7895480D}"/>
              </a:ext>
            </a:extLst>
          </p:cNvPr>
          <p:cNvSpPr>
            <a:spLocks noGrp="1"/>
          </p:cNvSpPr>
          <p:nvPr>
            <p:ph type="title"/>
          </p:nvPr>
        </p:nvSpPr>
        <p:spPr>
          <a:xfrm>
            <a:off x="4762" y="-51594"/>
            <a:ext cx="10515600" cy="1325563"/>
          </a:xfrm>
        </p:spPr>
        <p:txBody>
          <a:bodyPr/>
          <a:lstStyle/>
          <a:p>
            <a:r>
              <a:rPr lang="en-GB" dirty="0">
                <a:cs typeface="Calibri Light"/>
              </a:rPr>
              <a:t>Create a base.html file</a:t>
            </a:r>
            <a:endParaRPr lang="en-GB" dirty="0"/>
          </a:p>
        </p:txBody>
      </p:sp>
      <p:sp>
        <p:nvSpPr>
          <p:cNvPr id="3" name="Content Placeholder 2">
            <a:extLst>
              <a:ext uri="{FF2B5EF4-FFF2-40B4-BE49-F238E27FC236}">
                <a16:creationId xmlns:a16="http://schemas.microsoft.com/office/drawing/2014/main" id="{4897C5C0-6B33-4768-AC6D-8B457281BEF2}"/>
              </a:ext>
            </a:extLst>
          </p:cNvPr>
          <p:cNvSpPr>
            <a:spLocks noGrp="1"/>
          </p:cNvSpPr>
          <p:nvPr>
            <p:ph idx="1"/>
          </p:nvPr>
        </p:nvSpPr>
        <p:spPr>
          <a:xfrm>
            <a:off x="4762" y="1027906"/>
            <a:ext cx="11777662" cy="4351338"/>
          </a:xfrm>
        </p:spPr>
        <p:txBody>
          <a:bodyPr vert="horz" lIns="91440" tIns="45720" rIns="91440" bIns="45720" rtlCol="0" anchor="t">
            <a:normAutofit/>
          </a:bodyPr>
          <a:lstStyle/>
          <a:p>
            <a:r>
              <a:rPr lang="en-GB" dirty="0">
                <a:cs typeface="Calibri"/>
              </a:rPr>
              <a:t>This should be the "outer" html file and include all the shared elements</a:t>
            </a:r>
          </a:p>
          <a:p>
            <a:r>
              <a:rPr lang="en-GB" dirty="0">
                <a:cs typeface="Calibri"/>
              </a:rPr>
              <a:t>Mark out areas that can be customised by other pages</a:t>
            </a:r>
          </a:p>
          <a:p>
            <a:endParaRPr lang="en-GB" dirty="0">
              <a:cs typeface="Calibri"/>
            </a:endParaRPr>
          </a:p>
        </p:txBody>
      </p:sp>
      <p:pic>
        <p:nvPicPr>
          <p:cNvPr id="4" name="Picture 4">
            <a:extLst>
              <a:ext uri="{FF2B5EF4-FFF2-40B4-BE49-F238E27FC236}">
                <a16:creationId xmlns:a16="http://schemas.microsoft.com/office/drawing/2014/main" id="{2D7614FA-F093-49EC-93FB-2B2A323AAEA8}"/>
              </a:ext>
            </a:extLst>
          </p:cNvPr>
          <p:cNvPicPr>
            <a:picLocks noChangeAspect="1"/>
          </p:cNvPicPr>
          <p:nvPr/>
        </p:nvPicPr>
        <p:blipFill>
          <a:blip r:embed="rId3"/>
          <a:stretch>
            <a:fillRect/>
          </a:stretch>
        </p:blipFill>
        <p:spPr>
          <a:xfrm>
            <a:off x="211931" y="2395812"/>
            <a:ext cx="4802981" cy="4542876"/>
          </a:xfrm>
          <a:prstGeom prst="rect">
            <a:avLst/>
          </a:prstGeom>
        </p:spPr>
      </p:pic>
      <p:sp>
        <p:nvSpPr>
          <p:cNvPr id="6" name="Arrow: Left 5">
            <a:extLst>
              <a:ext uri="{FF2B5EF4-FFF2-40B4-BE49-F238E27FC236}">
                <a16:creationId xmlns:a16="http://schemas.microsoft.com/office/drawing/2014/main" id="{BF213D2E-A9E3-472B-8E3F-5FD802ED31AA}"/>
              </a:ext>
            </a:extLst>
          </p:cNvPr>
          <p:cNvSpPr/>
          <p:nvPr/>
        </p:nvSpPr>
        <p:spPr>
          <a:xfrm>
            <a:off x="4368546" y="5996559"/>
            <a:ext cx="3559968" cy="4881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This block is called </a:t>
            </a:r>
            <a:r>
              <a:rPr lang="en-GB" b="1" dirty="0">
                <a:cs typeface="Calibri"/>
              </a:rPr>
              <a:t>content</a:t>
            </a:r>
            <a:endParaRPr lang="en-GB" b="1" dirty="0"/>
          </a:p>
        </p:txBody>
      </p:sp>
    </p:spTree>
    <p:extLst>
      <p:ext uri="{BB962C8B-B14F-4D97-AF65-F5344CB8AC3E}">
        <p14:creationId xmlns:p14="http://schemas.microsoft.com/office/powerpoint/2010/main" val="358329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72F5-DC36-4473-8B4C-BDFF1CEAACEC}"/>
              </a:ext>
            </a:extLst>
          </p:cNvPr>
          <p:cNvSpPr>
            <a:spLocks noGrp="1"/>
          </p:cNvSpPr>
          <p:nvPr>
            <p:ph type="title"/>
          </p:nvPr>
        </p:nvSpPr>
        <p:spPr/>
        <p:txBody>
          <a:bodyPr/>
          <a:lstStyle/>
          <a:p>
            <a:r>
              <a:rPr lang="en-GB" dirty="0">
                <a:cs typeface="Calibri Light"/>
              </a:rPr>
              <a:t>Your template files can now inherit this base.html file</a:t>
            </a:r>
            <a:endParaRPr lang="en-GB" dirty="0"/>
          </a:p>
        </p:txBody>
      </p:sp>
      <p:sp>
        <p:nvSpPr>
          <p:cNvPr id="3" name="Content Placeholder 2">
            <a:extLst>
              <a:ext uri="{FF2B5EF4-FFF2-40B4-BE49-F238E27FC236}">
                <a16:creationId xmlns:a16="http://schemas.microsoft.com/office/drawing/2014/main" id="{4FA48D76-9FDF-425C-A216-448B631C6FE0}"/>
              </a:ext>
            </a:extLst>
          </p:cNvPr>
          <p:cNvSpPr>
            <a:spLocks noGrp="1"/>
          </p:cNvSpPr>
          <p:nvPr>
            <p:ph idx="1"/>
          </p:nvPr>
        </p:nvSpPr>
        <p:spPr/>
        <p:txBody>
          <a:bodyPr vert="horz" lIns="91440" tIns="45720" rIns="91440" bIns="45720" rtlCol="0" anchor="t">
            <a:normAutofit/>
          </a:bodyPr>
          <a:lstStyle/>
          <a:p>
            <a:r>
              <a:rPr lang="en-GB" dirty="0">
                <a:cs typeface="Calibri"/>
              </a:rPr>
              <a:t>At the top of each html file you can use</a:t>
            </a:r>
          </a:p>
          <a:p>
            <a:pPr marL="0" indent="0">
              <a:buNone/>
            </a:pPr>
            <a:r>
              <a:rPr lang="en-GB" dirty="0">
                <a:ea typeface="+mn-lt"/>
                <a:cs typeface="+mn-lt"/>
              </a:rPr>
              <a:t>{% extends 'base.html' %} </a:t>
            </a:r>
            <a:endParaRPr lang="en-GB" dirty="0">
              <a:cs typeface="Calibri"/>
            </a:endParaRPr>
          </a:p>
          <a:p>
            <a:r>
              <a:rPr lang="en-GB" dirty="0">
                <a:cs typeface="Calibri"/>
              </a:rPr>
              <a:t>Then declare what should go in each of the named blocks using</a:t>
            </a:r>
          </a:p>
          <a:p>
            <a:pPr marL="0" indent="0">
              <a:buNone/>
            </a:pPr>
            <a:r>
              <a:rPr lang="en-GB" dirty="0">
                <a:ea typeface="+mn-lt"/>
                <a:cs typeface="+mn-lt"/>
              </a:rPr>
              <a:t>{% block content %}</a:t>
            </a:r>
            <a:endParaRPr lang="en-GB" dirty="0">
              <a:cs typeface="Calibri"/>
            </a:endParaRPr>
          </a:p>
          <a:p>
            <a:r>
              <a:rPr lang="en-GB" dirty="0">
                <a:cs typeface="Calibri"/>
              </a:rPr>
              <a:t>And ending with</a:t>
            </a:r>
          </a:p>
          <a:p>
            <a:pPr marL="0" indent="0">
              <a:buNone/>
            </a:pPr>
            <a:r>
              <a:rPr lang="en-GB" dirty="0">
                <a:ea typeface="+mn-lt"/>
                <a:cs typeface="+mn-lt"/>
              </a:rPr>
              <a:t>{% </a:t>
            </a:r>
            <a:r>
              <a:rPr lang="en-GB" dirty="0" err="1">
                <a:ea typeface="+mn-lt"/>
                <a:cs typeface="+mn-lt"/>
              </a:rPr>
              <a:t>endblock</a:t>
            </a:r>
            <a:r>
              <a:rPr lang="en-GB" dirty="0">
                <a:ea typeface="+mn-lt"/>
                <a:cs typeface="+mn-lt"/>
              </a:rPr>
              <a:t> %}</a:t>
            </a:r>
            <a:endParaRPr lang="en-GB" dirty="0">
              <a:cs typeface="Calibri"/>
            </a:endParaRPr>
          </a:p>
          <a:p>
            <a:endParaRPr lang="en-GB" dirty="0">
              <a:cs typeface="Calibri"/>
            </a:endParaRPr>
          </a:p>
        </p:txBody>
      </p:sp>
      <p:pic>
        <p:nvPicPr>
          <p:cNvPr id="4" name="Picture 4">
            <a:extLst>
              <a:ext uri="{FF2B5EF4-FFF2-40B4-BE49-F238E27FC236}">
                <a16:creationId xmlns:a16="http://schemas.microsoft.com/office/drawing/2014/main" id="{030E0D1B-5D7D-4A63-8DC2-CFC79C4C4B75}"/>
              </a:ext>
            </a:extLst>
          </p:cNvPr>
          <p:cNvPicPr>
            <a:picLocks noChangeAspect="1"/>
          </p:cNvPicPr>
          <p:nvPr/>
        </p:nvPicPr>
        <p:blipFill>
          <a:blip r:embed="rId2"/>
          <a:stretch>
            <a:fillRect/>
          </a:stretch>
        </p:blipFill>
        <p:spPr>
          <a:xfrm>
            <a:off x="688181" y="4906365"/>
            <a:ext cx="10613230" cy="1950643"/>
          </a:xfrm>
          <a:prstGeom prst="rect">
            <a:avLst/>
          </a:prstGeom>
        </p:spPr>
      </p:pic>
    </p:spTree>
    <p:extLst>
      <p:ext uri="{BB962C8B-B14F-4D97-AF65-F5344CB8AC3E}">
        <p14:creationId xmlns:p14="http://schemas.microsoft.com/office/powerpoint/2010/main" val="292462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72F5-DC36-4473-8B4C-BDFF1CEAACEC}"/>
              </a:ext>
            </a:extLst>
          </p:cNvPr>
          <p:cNvSpPr>
            <a:spLocks noGrp="1"/>
          </p:cNvSpPr>
          <p:nvPr>
            <p:ph type="title"/>
          </p:nvPr>
        </p:nvSpPr>
        <p:spPr>
          <a:xfrm>
            <a:off x="90577" y="-51818"/>
            <a:ext cx="10515600" cy="1325563"/>
          </a:xfrm>
        </p:spPr>
        <p:txBody>
          <a:bodyPr/>
          <a:lstStyle/>
          <a:p>
            <a:r>
              <a:rPr lang="en-GB" dirty="0">
                <a:cs typeface="Calibri Light"/>
              </a:rPr>
              <a:t>Getting data from users on the page</a:t>
            </a:r>
          </a:p>
        </p:txBody>
      </p:sp>
      <p:sp>
        <p:nvSpPr>
          <p:cNvPr id="3" name="Content Placeholder 2">
            <a:extLst>
              <a:ext uri="{FF2B5EF4-FFF2-40B4-BE49-F238E27FC236}">
                <a16:creationId xmlns:a16="http://schemas.microsoft.com/office/drawing/2014/main" id="{4FA48D76-9FDF-425C-A216-448B631C6FE0}"/>
              </a:ext>
            </a:extLst>
          </p:cNvPr>
          <p:cNvSpPr>
            <a:spLocks noGrp="1"/>
          </p:cNvSpPr>
          <p:nvPr>
            <p:ph idx="1"/>
          </p:nvPr>
        </p:nvSpPr>
        <p:spPr>
          <a:xfrm>
            <a:off x="478766" y="1279284"/>
            <a:ext cx="11263222" cy="4322584"/>
          </a:xfrm>
        </p:spPr>
        <p:txBody>
          <a:bodyPr vert="horz" lIns="91440" tIns="45720" rIns="91440" bIns="45720" rtlCol="0" anchor="t">
            <a:normAutofit/>
          </a:bodyPr>
          <a:lstStyle/>
          <a:p>
            <a:r>
              <a:rPr lang="en-GB" dirty="0">
                <a:cs typeface="Calibri"/>
              </a:rPr>
              <a:t>A new tag &lt;form&gt;</a:t>
            </a:r>
          </a:p>
          <a:p>
            <a:r>
              <a:rPr lang="en-GB" dirty="0">
                <a:cs typeface="Calibri"/>
              </a:rPr>
              <a:t>All the inputs inside the &lt;form&gt; tag will be submitted</a:t>
            </a:r>
          </a:p>
          <a:p>
            <a:r>
              <a:rPr lang="en-GB" dirty="0">
                <a:cs typeface="Calibri"/>
              </a:rPr>
              <a:t>Inputs can be many different types – usually "text" or "submit"</a:t>
            </a:r>
          </a:p>
          <a:p>
            <a:pPr lvl="1"/>
            <a:r>
              <a:rPr lang="en-GB" dirty="0">
                <a:cs typeface="Calibri"/>
              </a:rPr>
              <a:t>Can be password, date, hidden, range but beyond scope of this ppt!</a:t>
            </a:r>
          </a:p>
          <a:p>
            <a:r>
              <a:rPr lang="en-GB" dirty="0">
                <a:cs typeface="Calibri"/>
              </a:rPr>
              <a:t>The key attribute to remember is the </a:t>
            </a:r>
            <a:r>
              <a:rPr lang="en-GB" b="1" dirty="0">
                <a:cs typeface="Calibri"/>
              </a:rPr>
              <a:t>name </a:t>
            </a:r>
            <a:r>
              <a:rPr lang="en-GB" dirty="0">
                <a:cs typeface="Calibri"/>
              </a:rPr>
              <a:t>as that is what it is referred to when it gets sent back to the server</a:t>
            </a:r>
          </a:p>
          <a:p>
            <a:endParaRPr lang="en-GB" dirty="0">
              <a:cs typeface="Calibri"/>
            </a:endParaRPr>
          </a:p>
          <a:p>
            <a:endParaRPr lang="en-GB" dirty="0">
              <a:cs typeface="Calibri"/>
            </a:endParaRPr>
          </a:p>
        </p:txBody>
      </p:sp>
      <p:pic>
        <p:nvPicPr>
          <p:cNvPr id="5" name="Picture 5">
            <a:extLst>
              <a:ext uri="{FF2B5EF4-FFF2-40B4-BE49-F238E27FC236}">
                <a16:creationId xmlns:a16="http://schemas.microsoft.com/office/drawing/2014/main" id="{275B1474-C584-44BD-A137-98A440AD8200}"/>
              </a:ext>
            </a:extLst>
          </p:cNvPr>
          <p:cNvPicPr>
            <a:picLocks noChangeAspect="1"/>
          </p:cNvPicPr>
          <p:nvPr/>
        </p:nvPicPr>
        <p:blipFill>
          <a:blip r:embed="rId2"/>
          <a:stretch>
            <a:fillRect/>
          </a:stretch>
        </p:blipFill>
        <p:spPr>
          <a:xfrm>
            <a:off x="-264544" y="4367862"/>
            <a:ext cx="8422256" cy="1730995"/>
          </a:xfrm>
          <a:prstGeom prst="rect">
            <a:avLst/>
          </a:prstGeom>
        </p:spPr>
      </p:pic>
      <p:pic>
        <p:nvPicPr>
          <p:cNvPr id="6" name="Picture 6">
            <a:extLst>
              <a:ext uri="{FF2B5EF4-FFF2-40B4-BE49-F238E27FC236}">
                <a16:creationId xmlns:a16="http://schemas.microsoft.com/office/drawing/2014/main" id="{EAD67CCD-54C7-4BB9-AE3C-AD982181F99C}"/>
              </a:ext>
            </a:extLst>
          </p:cNvPr>
          <p:cNvPicPr>
            <a:picLocks noChangeAspect="1"/>
          </p:cNvPicPr>
          <p:nvPr/>
        </p:nvPicPr>
        <p:blipFill>
          <a:blip r:embed="rId3"/>
          <a:stretch>
            <a:fillRect/>
          </a:stretch>
        </p:blipFill>
        <p:spPr>
          <a:xfrm>
            <a:off x="7844287" y="5231834"/>
            <a:ext cx="4353464" cy="139765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D48B295-5506-5D54-F624-C105232F35AE}"/>
                  </a:ext>
                </a:extLst>
              </p14:cNvPr>
              <p14:cNvContentPartPr/>
              <p14:nvPr/>
            </p14:nvContentPartPr>
            <p14:xfrm>
              <a:off x="3681210" y="5087155"/>
              <a:ext cx="610795" cy="22212"/>
            </p14:xfrm>
          </p:contentPart>
        </mc:Choice>
        <mc:Fallback xmlns="">
          <p:pic>
            <p:nvPicPr>
              <p:cNvPr id="8" name="Ink 7">
                <a:extLst>
                  <a:ext uri="{FF2B5EF4-FFF2-40B4-BE49-F238E27FC236}">
                    <a16:creationId xmlns:a16="http://schemas.microsoft.com/office/drawing/2014/main" id="{FD48B295-5506-5D54-F624-C105232F35AE}"/>
                  </a:ext>
                </a:extLst>
              </p:cNvPr>
              <p:cNvPicPr/>
              <p:nvPr/>
            </p:nvPicPr>
            <p:blipFill>
              <a:blip r:embed="rId5"/>
              <a:stretch>
                <a:fillRect/>
              </a:stretch>
            </p:blipFill>
            <p:spPr>
              <a:xfrm>
                <a:off x="3663584" y="5069526"/>
                <a:ext cx="646407" cy="5711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96A29D3-2AC8-4C1E-A565-C70757A4E20C}"/>
                  </a:ext>
                </a:extLst>
              </p14:cNvPr>
              <p14:cNvContentPartPr/>
              <p14:nvPr/>
            </p14:nvContentPartPr>
            <p14:xfrm>
              <a:off x="3702676" y="5430591"/>
              <a:ext cx="556884" cy="11200"/>
            </p14:xfrm>
          </p:contentPart>
        </mc:Choice>
        <mc:Fallback xmlns="">
          <p:pic>
            <p:nvPicPr>
              <p:cNvPr id="9" name="Ink 8">
                <a:extLst>
                  <a:ext uri="{FF2B5EF4-FFF2-40B4-BE49-F238E27FC236}">
                    <a16:creationId xmlns:a16="http://schemas.microsoft.com/office/drawing/2014/main" id="{B96A29D3-2AC8-4C1E-A565-C70757A4E20C}"/>
                  </a:ext>
                </a:extLst>
              </p:cNvPr>
              <p:cNvPicPr/>
              <p:nvPr/>
            </p:nvPicPr>
            <p:blipFill>
              <a:blip r:embed="rId7"/>
              <a:stretch>
                <a:fillRect/>
              </a:stretch>
            </p:blipFill>
            <p:spPr>
              <a:xfrm>
                <a:off x="3684689" y="5413091"/>
                <a:ext cx="592499" cy="45850"/>
              </a:xfrm>
              <a:prstGeom prst="rect">
                <a:avLst/>
              </a:prstGeom>
            </p:spPr>
          </p:pic>
        </mc:Fallback>
      </mc:AlternateContent>
    </p:spTree>
    <p:extLst>
      <p:ext uri="{BB962C8B-B14F-4D97-AF65-F5344CB8AC3E}">
        <p14:creationId xmlns:p14="http://schemas.microsoft.com/office/powerpoint/2010/main" val="363465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974E-A878-4318-93AA-57CB99B71139}"/>
              </a:ext>
            </a:extLst>
          </p:cNvPr>
          <p:cNvSpPr>
            <a:spLocks noGrp="1"/>
          </p:cNvSpPr>
          <p:nvPr>
            <p:ph type="title"/>
          </p:nvPr>
        </p:nvSpPr>
        <p:spPr/>
        <p:txBody>
          <a:bodyPr/>
          <a:lstStyle/>
          <a:p>
            <a:r>
              <a:rPr lang="en-GB" dirty="0">
                <a:cs typeface="Calibri Light"/>
              </a:rPr>
              <a:t>Using these fields in Python</a:t>
            </a:r>
            <a:endParaRPr lang="en-GB" dirty="0"/>
          </a:p>
        </p:txBody>
      </p:sp>
      <p:sp>
        <p:nvSpPr>
          <p:cNvPr id="3" name="Content Placeholder 2">
            <a:extLst>
              <a:ext uri="{FF2B5EF4-FFF2-40B4-BE49-F238E27FC236}">
                <a16:creationId xmlns:a16="http://schemas.microsoft.com/office/drawing/2014/main" id="{3932457F-B23B-469A-BA89-A2408723E01A}"/>
              </a:ext>
            </a:extLst>
          </p:cNvPr>
          <p:cNvSpPr>
            <a:spLocks noGrp="1"/>
          </p:cNvSpPr>
          <p:nvPr>
            <p:ph idx="1"/>
          </p:nvPr>
        </p:nvSpPr>
        <p:spPr>
          <a:xfrm>
            <a:off x="751936" y="1480568"/>
            <a:ext cx="10515600" cy="4351338"/>
          </a:xfrm>
        </p:spPr>
        <p:txBody>
          <a:bodyPr vert="horz" lIns="91440" tIns="45720" rIns="91440" bIns="45720" rtlCol="0" anchor="t">
            <a:normAutofit/>
          </a:bodyPr>
          <a:lstStyle/>
          <a:p>
            <a:r>
              <a:rPr lang="en-GB" dirty="0">
                <a:cs typeface="Calibri"/>
              </a:rPr>
              <a:t>Need to detect if the form has been submitted</a:t>
            </a:r>
          </a:p>
          <a:p>
            <a:pPr lvl="1"/>
            <a:r>
              <a:rPr lang="en-GB" dirty="0">
                <a:cs typeface="Calibri"/>
              </a:rPr>
              <a:t>Two methods available – GET and POST </a:t>
            </a:r>
          </a:p>
        </p:txBody>
      </p:sp>
      <p:pic>
        <p:nvPicPr>
          <p:cNvPr id="4" name="Picture 4">
            <a:extLst>
              <a:ext uri="{FF2B5EF4-FFF2-40B4-BE49-F238E27FC236}">
                <a16:creationId xmlns:a16="http://schemas.microsoft.com/office/drawing/2014/main" id="{E59D8CD7-B4DE-4E1A-A3BB-200D4DD4FC25}"/>
              </a:ext>
            </a:extLst>
          </p:cNvPr>
          <p:cNvPicPr>
            <a:picLocks noChangeAspect="1"/>
          </p:cNvPicPr>
          <p:nvPr/>
        </p:nvPicPr>
        <p:blipFill>
          <a:blip r:embed="rId2"/>
          <a:stretch>
            <a:fillRect/>
          </a:stretch>
        </p:blipFill>
        <p:spPr>
          <a:xfrm>
            <a:off x="563994" y="2881215"/>
            <a:ext cx="10852030" cy="3368194"/>
          </a:xfrm>
          <a:prstGeom prst="rect">
            <a:avLst/>
          </a:prstGeom>
        </p:spPr>
      </p:pic>
      <p:sp>
        <p:nvSpPr>
          <p:cNvPr id="5" name="TextBox 4">
            <a:extLst>
              <a:ext uri="{FF2B5EF4-FFF2-40B4-BE49-F238E27FC236}">
                <a16:creationId xmlns:a16="http://schemas.microsoft.com/office/drawing/2014/main" id="{0A14494E-AFE0-4E4B-A9F9-D3750792D84C}"/>
              </a:ext>
            </a:extLst>
          </p:cNvPr>
          <p:cNvSpPr txBox="1"/>
          <p:nvPr/>
        </p:nvSpPr>
        <p:spPr>
          <a:xfrm>
            <a:off x="7988060" y="217960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The code below checks the name and password and redirects if correct</a:t>
            </a:r>
          </a:p>
        </p:txBody>
      </p:sp>
    </p:spTree>
    <p:extLst>
      <p:ext uri="{BB962C8B-B14F-4D97-AF65-F5344CB8AC3E}">
        <p14:creationId xmlns:p14="http://schemas.microsoft.com/office/powerpoint/2010/main" val="294782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FC64-A8D8-4F06-BB3C-402A29960CAE}"/>
              </a:ext>
            </a:extLst>
          </p:cNvPr>
          <p:cNvSpPr>
            <a:spLocks noGrp="1"/>
          </p:cNvSpPr>
          <p:nvPr>
            <p:ph type="title"/>
          </p:nvPr>
        </p:nvSpPr>
        <p:spPr>
          <a:xfrm>
            <a:off x="4313" y="5691"/>
            <a:ext cx="12183373" cy="1311186"/>
          </a:xfrm>
        </p:spPr>
        <p:txBody>
          <a:bodyPr/>
          <a:lstStyle/>
          <a:p>
            <a:r>
              <a:rPr lang="en-GB" dirty="0">
                <a:cs typeface="Calibri Light"/>
              </a:rPr>
              <a:t>Passing a parameter to write a message back to the page</a:t>
            </a:r>
          </a:p>
        </p:txBody>
      </p:sp>
      <p:pic>
        <p:nvPicPr>
          <p:cNvPr id="4" name="Picture 4">
            <a:extLst>
              <a:ext uri="{FF2B5EF4-FFF2-40B4-BE49-F238E27FC236}">
                <a16:creationId xmlns:a16="http://schemas.microsoft.com/office/drawing/2014/main" id="{68BDB4C2-7DC9-446A-81F0-AB737E676C65}"/>
              </a:ext>
            </a:extLst>
          </p:cNvPr>
          <p:cNvPicPr>
            <a:picLocks noGrp="1" noChangeAspect="1"/>
          </p:cNvPicPr>
          <p:nvPr>
            <p:ph idx="1"/>
          </p:nvPr>
        </p:nvPicPr>
        <p:blipFill>
          <a:blip r:embed="rId2"/>
          <a:stretch>
            <a:fillRect/>
          </a:stretch>
        </p:blipFill>
        <p:spPr>
          <a:xfrm>
            <a:off x="60025" y="1183242"/>
            <a:ext cx="12071950" cy="3680783"/>
          </a:xfrm>
        </p:spPr>
      </p:pic>
      <p:pic>
        <p:nvPicPr>
          <p:cNvPr id="5" name="Picture 5">
            <a:extLst>
              <a:ext uri="{FF2B5EF4-FFF2-40B4-BE49-F238E27FC236}">
                <a16:creationId xmlns:a16="http://schemas.microsoft.com/office/drawing/2014/main" id="{458AF199-88F3-4B40-B0D4-088068C2527F}"/>
              </a:ext>
            </a:extLst>
          </p:cNvPr>
          <p:cNvPicPr>
            <a:picLocks noChangeAspect="1"/>
          </p:cNvPicPr>
          <p:nvPr/>
        </p:nvPicPr>
        <p:blipFill>
          <a:blip r:embed="rId3"/>
          <a:stretch>
            <a:fillRect/>
          </a:stretch>
        </p:blipFill>
        <p:spPr>
          <a:xfrm>
            <a:off x="3416061" y="4713657"/>
            <a:ext cx="5934972" cy="208895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829DFC8-CAB7-4197-8801-7E0D1E5F091E}"/>
                  </a:ext>
                </a:extLst>
              </p14:cNvPr>
              <p14:cNvContentPartPr/>
              <p14:nvPr/>
            </p14:nvContentPartPr>
            <p14:xfrm>
              <a:off x="5196116" y="4571999"/>
              <a:ext cx="1047749" cy="1724025"/>
            </p14:xfrm>
          </p:contentPart>
        </mc:Choice>
        <mc:Fallback xmlns="">
          <p:pic>
            <p:nvPicPr>
              <p:cNvPr id="6" name="Ink 5">
                <a:extLst>
                  <a:ext uri="{FF2B5EF4-FFF2-40B4-BE49-F238E27FC236}">
                    <a16:creationId xmlns:a16="http://schemas.microsoft.com/office/drawing/2014/main" id="{E829DFC8-CAB7-4197-8801-7E0D1E5F091E}"/>
                  </a:ext>
                </a:extLst>
              </p:cNvPr>
              <p:cNvPicPr/>
              <p:nvPr/>
            </p:nvPicPr>
            <p:blipFill>
              <a:blip r:embed="rId5"/>
              <a:stretch>
                <a:fillRect/>
              </a:stretch>
            </p:blipFill>
            <p:spPr>
              <a:xfrm>
                <a:off x="5178425" y="4554330"/>
                <a:ext cx="1083492" cy="175972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E9672EC-13B1-4DC8-A36A-48DF6968C564}"/>
                  </a:ext>
                </a:extLst>
              </p14:cNvPr>
              <p14:cNvContentPartPr/>
              <p14:nvPr/>
            </p14:nvContentPartPr>
            <p14:xfrm>
              <a:off x="5060829" y="4869068"/>
              <a:ext cx="4924425" cy="1571625"/>
            </p14:xfrm>
          </p:contentPart>
        </mc:Choice>
        <mc:Fallback xmlns="">
          <p:pic>
            <p:nvPicPr>
              <p:cNvPr id="9" name="Ink 8">
                <a:extLst>
                  <a:ext uri="{FF2B5EF4-FFF2-40B4-BE49-F238E27FC236}">
                    <a16:creationId xmlns:a16="http://schemas.microsoft.com/office/drawing/2014/main" id="{8E9672EC-13B1-4DC8-A36A-48DF6968C564}"/>
                  </a:ext>
                </a:extLst>
              </p:cNvPr>
              <p:cNvPicPr/>
              <p:nvPr/>
            </p:nvPicPr>
            <p:blipFill>
              <a:blip r:embed="rId7"/>
              <a:stretch>
                <a:fillRect/>
              </a:stretch>
            </p:blipFill>
            <p:spPr>
              <a:xfrm>
                <a:off x="5043202" y="4851078"/>
                <a:ext cx="4960039" cy="16072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7150358D-F37E-4A49-AAC5-C29B876A9782}"/>
                  </a:ext>
                </a:extLst>
              </p14:cNvPr>
              <p14:cNvContentPartPr/>
              <p14:nvPr/>
            </p14:nvContentPartPr>
            <p14:xfrm>
              <a:off x="9963509" y="4859547"/>
              <a:ext cx="19050" cy="19050"/>
            </p14:xfrm>
          </p:contentPart>
        </mc:Choice>
        <mc:Fallback xmlns="">
          <p:pic>
            <p:nvPicPr>
              <p:cNvPr id="10" name="Ink 9">
                <a:extLst>
                  <a:ext uri="{FF2B5EF4-FFF2-40B4-BE49-F238E27FC236}">
                    <a16:creationId xmlns:a16="http://schemas.microsoft.com/office/drawing/2014/main" id="{7150358D-F37E-4A49-AAC5-C29B876A9782}"/>
                  </a:ext>
                </a:extLst>
              </p:cNvPr>
              <p:cNvPicPr/>
              <p:nvPr/>
            </p:nvPicPr>
            <p:blipFill>
              <a:blip r:embed="rId9"/>
              <a:stretch>
                <a:fillRect/>
              </a:stretch>
            </p:blipFill>
            <p:spPr>
              <a:xfrm>
                <a:off x="9030059" y="3926097"/>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E8BF35B5-E6CB-473F-9F7F-6CC1A6F3CEB6}"/>
                  </a:ext>
                </a:extLst>
              </p14:cNvPr>
              <p14:cNvContentPartPr/>
              <p14:nvPr/>
            </p14:nvContentPartPr>
            <p14:xfrm>
              <a:off x="9953060" y="4859547"/>
              <a:ext cx="19050" cy="209550"/>
            </p14:xfrm>
          </p:contentPart>
        </mc:Choice>
        <mc:Fallback xmlns="">
          <p:pic>
            <p:nvPicPr>
              <p:cNvPr id="11" name="Ink 10">
                <a:extLst>
                  <a:ext uri="{FF2B5EF4-FFF2-40B4-BE49-F238E27FC236}">
                    <a16:creationId xmlns:a16="http://schemas.microsoft.com/office/drawing/2014/main" id="{E8BF35B5-E6CB-473F-9F7F-6CC1A6F3CEB6}"/>
                  </a:ext>
                </a:extLst>
              </p:cNvPr>
              <p:cNvPicPr/>
              <p:nvPr/>
            </p:nvPicPr>
            <p:blipFill>
              <a:blip r:embed="rId11"/>
              <a:stretch>
                <a:fillRect/>
              </a:stretch>
            </p:blipFill>
            <p:spPr>
              <a:xfrm>
                <a:off x="9933199" y="4842055"/>
                <a:ext cx="59177" cy="2448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1770FF9-46C3-4789-BF19-4CE31535851B}"/>
                  </a:ext>
                </a:extLst>
              </p14:cNvPr>
              <p14:cNvContentPartPr/>
              <p14:nvPr/>
            </p14:nvContentPartPr>
            <p14:xfrm>
              <a:off x="9798812" y="4830225"/>
              <a:ext cx="152400" cy="76200"/>
            </p14:xfrm>
          </p:contentPart>
        </mc:Choice>
        <mc:Fallback xmlns="">
          <p:pic>
            <p:nvPicPr>
              <p:cNvPr id="12" name="Ink 11">
                <a:extLst>
                  <a:ext uri="{FF2B5EF4-FFF2-40B4-BE49-F238E27FC236}">
                    <a16:creationId xmlns:a16="http://schemas.microsoft.com/office/drawing/2014/main" id="{91770FF9-46C3-4789-BF19-4CE31535851B}"/>
                  </a:ext>
                </a:extLst>
              </p:cNvPr>
              <p:cNvPicPr/>
              <p:nvPr/>
            </p:nvPicPr>
            <p:blipFill>
              <a:blip r:embed="rId13"/>
              <a:stretch>
                <a:fillRect/>
              </a:stretch>
            </p:blipFill>
            <p:spPr>
              <a:xfrm>
                <a:off x="9780990" y="4811741"/>
                <a:ext cx="188409" cy="113546"/>
              </a:xfrm>
              <a:prstGeom prst="rect">
                <a:avLst/>
              </a:prstGeom>
            </p:spPr>
          </p:pic>
        </mc:Fallback>
      </mc:AlternateContent>
    </p:spTree>
    <p:extLst>
      <p:ext uri="{BB962C8B-B14F-4D97-AF65-F5344CB8AC3E}">
        <p14:creationId xmlns:p14="http://schemas.microsoft.com/office/powerpoint/2010/main" val="369103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320B-A986-4A2B-83BE-5238BA5BCB44}"/>
              </a:ext>
            </a:extLst>
          </p:cNvPr>
          <p:cNvSpPr>
            <a:spLocks noGrp="1"/>
          </p:cNvSpPr>
          <p:nvPr>
            <p:ph type="title"/>
          </p:nvPr>
        </p:nvSpPr>
        <p:spPr/>
        <p:txBody>
          <a:bodyPr/>
          <a:lstStyle/>
          <a:p>
            <a:r>
              <a:rPr lang="en-GB" dirty="0">
                <a:cs typeface="Calibri Light"/>
              </a:rPr>
              <a:t>Showing images</a:t>
            </a:r>
            <a:endParaRPr lang="en-GB" dirty="0"/>
          </a:p>
        </p:txBody>
      </p:sp>
      <p:pic>
        <p:nvPicPr>
          <p:cNvPr id="4" name="Picture 4" descr="Diagram&#10;&#10;Description automatically generated">
            <a:extLst>
              <a:ext uri="{FF2B5EF4-FFF2-40B4-BE49-F238E27FC236}">
                <a16:creationId xmlns:a16="http://schemas.microsoft.com/office/drawing/2014/main" id="{A757AE96-7E4D-41C7-B443-6508F1B7558C}"/>
              </a:ext>
            </a:extLst>
          </p:cNvPr>
          <p:cNvPicPr>
            <a:picLocks noGrp="1" noChangeAspect="1"/>
          </p:cNvPicPr>
          <p:nvPr>
            <p:ph idx="1"/>
          </p:nvPr>
        </p:nvPicPr>
        <p:blipFill>
          <a:blip r:embed="rId2"/>
          <a:stretch>
            <a:fillRect/>
          </a:stretch>
        </p:blipFill>
        <p:spPr>
          <a:xfrm>
            <a:off x="357620" y="2075512"/>
            <a:ext cx="3181350" cy="3124200"/>
          </a:xfrm>
        </p:spPr>
      </p:pic>
      <p:sp>
        <p:nvSpPr>
          <p:cNvPr id="5" name="TextBox 4">
            <a:extLst>
              <a:ext uri="{FF2B5EF4-FFF2-40B4-BE49-F238E27FC236}">
                <a16:creationId xmlns:a16="http://schemas.microsoft.com/office/drawing/2014/main" id="{34D40658-5184-44F1-949A-3474655A735D}"/>
              </a:ext>
            </a:extLst>
          </p:cNvPr>
          <p:cNvSpPr txBox="1"/>
          <p:nvPr/>
        </p:nvSpPr>
        <p:spPr>
          <a:xfrm>
            <a:off x="1332571" y="1527717"/>
            <a:ext cx="4360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Create a folder named "static" and place images and other static files there</a:t>
            </a:r>
            <a:endParaRPr lang="en-US" dirty="0"/>
          </a:p>
        </p:txBody>
      </p:sp>
      <p:pic>
        <p:nvPicPr>
          <p:cNvPr id="7" name="Picture 7" descr="Text&#10;&#10;Description automatically generated">
            <a:extLst>
              <a:ext uri="{FF2B5EF4-FFF2-40B4-BE49-F238E27FC236}">
                <a16:creationId xmlns:a16="http://schemas.microsoft.com/office/drawing/2014/main" id="{B9CA1024-8260-45B3-91A5-D12CC1211186}"/>
              </a:ext>
            </a:extLst>
          </p:cNvPr>
          <p:cNvPicPr>
            <a:picLocks noChangeAspect="1"/>
          </p:cNvPicPr>
          <p:nvPr/>
        </p:nvPicPr>
        <p:blipFill>
          <a:blip r:embed="rId3"/>
          <a:stretch>
            <a:fillRect/>
          </a:stretch>
        </p:blipFill>
        <p:spPr>
          <a:xfrm>
            <a:off x="3767253" y="2431763"/>
            <a:ext cx="8579004" cy="1687817"/>
          </a:xfrm>
          <a:prstGeom prst="rect">
            <a:avLst/>
          </a:prstGeom>
        </p:spPr>
      </p:pic>
      <p:sp>
        <p:nvSpPr>
          <p:cNvPr id="6" name="TextBox 5">
            <a:extLst>
              <a:ext uri="{FF2B5EF4-FFF2-40B4-BE49-F238E27FC236}">
                <a16:creationId xmlns:a16="http://schemas.microsoft.com/office/drawing/2014/main" id="{DE1DDE9B-FF5D-45CA-9709-853582B7D4F8}"/>
              </a:ext>
            </a:extLst>
          </p:cNvPr>
          <p:cNvSpPr txBox="1"/>
          <p:nvPr/>
        </p:nvSpPr>
        <p:spPr>
          <a:xfrm>
            <a:off x="7227617" y="37614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show an image you can use the HTML tag &lt;</a:t>
            </a:r>
            <a:r>
              <a:rPr lang="en-GB" dirty="0" err="1"/>
              <a:t>img</a:t>
            </a:r>
            <a:r>
              <a:rPr lang="en-GB" dirty="0"/>
              <a:t>&gt;</a:t>
            </a:r>
            <a:endParaRPr lang="en-US" dirty="0"/>
          </a:p>
        </p:txBody>
      </p:sp>
      <p:pic>
        <p:nvPicPr>
          <p:cNvPr id="8" name="Picture 8" descr="A picture containing text, cat, screen, mammal&#10;&#10;Description automatically generated">
            <a:extLst>
              <a:ext uri="{FF2B5EF4-FFF2-40B4-BE49-F238E27FC236}">
                <a16:creationId xmlns:a16="http://schemas.microsoft.com/office/drawing/2014/main" id="{46D6FA6E-84B5-4AD2-B316-2926167CD9AC}"/>
              </a:ext>
            </a:extLst>
          </p:cNvPr>
          <p:cNvPicPr>
            <a:picLocks noChangeAspect="1"/>
          </p:cNvPicPr>
          <p:nvPr/>
        </p:nvPicPr>
        <p:blipFill>
          <a:blip r:embed="rId4"/>
          <a:stretch>
            <a:fillRect/>
          </a:stretch>
        </p:blipFill>
        <p:spPr>
          <a:xfrm>
            <a:off x="4343400" y="4589645"/>
            <a:ext cx="4406590" cy="2204246"/>
          </a:xfrm>
          <a:prstGeom prst="rect">
            <a:avLst/>
          </a:prstGeom>
        </p:spPr>
      </p:pic>
      <p:sp>
        <p:nvSpPr>
          <p:cNvPr id="9" name="TextBox 8">
            <a:extLst>
              <a:ext uri="{FF2B5EF4-FFF2-40B4-BE49-F238E27FC236}">
                <a16:creationId xmlns:a16="http://schemas.microsoft.com/office/drawing/2014/main" id="{BFD37E27-3220-4B71-AB6B-068ABD2E0ACA}"/>
              </a:ext>
            </a:extLst>
          </p:cNvPr>
          <p:cNvSpPr txBox="1"/>
          <p:nvPr/>
        </p:nvSpPr>
        <p:spPr>
          <a:xfrm>
            <a:off x="260639" y="3550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Lesson 3:</a:t>
            </a:r>
          </a:p>
        </p:txBody>
      </p:sp>
    </p:spTree>
    <p:extLst>
      <p:ext uri="{BB962C8B-B14F-4D97-AF65-F5344CB8AC3E}">
        <p14:creationId xmlns:p14="http://schemas.microsoft.com/office/powerpoint/2010/main" val="11167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089F-6B6C-48A9-9D79-4BEB751A62FB}"/>
              </a:ext>
            </a:extLst>
          </p:cNvPr>
          <p:cNvSpPr>
            <a:spLocks noGrp="1"/>
          </p:cNvSpPr>
          <p:nvPr>
            <p:ph type="title"/>
          </p:nvPr>
        </p:nvSpPr>
        <p:spPr>
          <a:xfrm>
            <a:off x="125681" y="-1031"/>
            <a:ext cx="10515600" cy="1325563"/>
          </a:xfrm>
        </p:spPr>
        <p:txBody>
          <a:bodyPr/>
          <a:lstStyle/>
          <a:p>
            <a:r>
              <a:rPr lang="en-GB" dirty="0">
                <a:cs typeface="Calibri Light"/>
              </a:rPr>
              <a:t>Connecting a Database</a:t>
            </a:r>
            <a:endParaRPr lang="en-GB" dirty="0"/>
          </a:p>
        </p:txBody>
      </p:sp>
      <p:sp>
        <p:nvSpPr>
          <p:cNvPr id="3" name="Content Placeholder 2">
            <a:extLst>
              <a:ext uri="{FF2B5EF4-FFF2-40B4-BE49-F238E27FC236}">
                <a16:creationId xmlns:a16="http://schemas.microsoft.com/office/drawing/2014/main" id="{1AC51BCB-EC47-4BE7-AC23-8DBC0591F678}"/>
              </a:ext>
            </a:extLst>
          </p:cNvPr>
          <p:cNvSpPr>
            <a:spLocks noGrp="1"/>
          </p:cNvSpPr>
          <p:nvPr>
            <p:ph idx="1"/>
          </p:nvPr>
        </p:nvSpPr>
        <p:spPr>
          <a:xfrm>
            <a:off x="195919" y="1019696"/>
            <a:ext cx="5423212" cy="5345655"/>
          </a:xfrm>
        </p:spPr>
        <p:txBody>
          <a:bodyPr vert="horz" lIns="91440" tIns="45720" rIns="91440" bIns="45720" rtlCol="0" anchor="t">
            <a:normAutofit/>
          </a:bodyPr>
          <a:lstStyle/>
          <a:p>
            <a:endParaRPr lang="en-GB" dirty="0">
              <a:cs typeface="Calibri"/>
            </a:endParaRPr>
          </a:p>
          <a:p>
            <a:r>
              <a:rPr lang="en-GB" dirty="0">
                <a:cs typeface="Calibri"/>
              </a:rPr>
              <a:t>Need to create the table first using a CREATE TABLE SQL statement (technically this is called DDL – Data Definition Language)</a:t>
            </a:r>
            <a:endParaRPr lang="en-GB"/>
          </a:p>
          <a:p>
            <a:r>
              <a:rPr lang="en-GB" dirty="0">
                <a:cs typeface="Calibri"/>
              </a:rPr>
              <a:t>Only need to create it once! (errors if you try to create it again)</a:t>
            </a:r>
          </a:p>
          <a:p>
            <a:r>
              <a:rPr lang="en-GB" dirty="0">
                <a:cs typeface="Calibri"/>
              </a:rPr>
              <a:t>Import </a:t>
            </a:r>
            <a:r>
              <a:rPr lang="en-GB" dirty="0" err="1">
                <a:cs typeface="Calibri"/>
              </a:rPr>
              <a:t>sqlite</a:t>
            </a:r>
            <a:r>
              <a:rPr lang="en-GB" dirty="0">
                <a:cs typeface="Calibri"/>
              </a:rPr>
              <a:t> at the top of the code</a:t>
            </a:r>
          </a:p>
          <a:p>
            <a:r>
              <a:rPr lang="en-GB" dirty="0">
                <a:cs typeface="Calibri"/>
              </a:rPr>
              <a:t>This code will create a database</a:t>
            </a:r>
          </a:p>
          <a:p>
            <a:r>
              <a:rPr lang="en-GB" dirty="0">
                <a:cs typeface="Calibri"/>
              </a:rPr>
              <a:t>And create a table called Movies</a:t>
            </a:r>
          </a:p>
        </p:txBody>
      </p:sp>
      <p:pic>
        <p:nvPicPr>
          <p:cNvPr id="4" name="Picture 4">
            <a:extLst>
              <a:ext uri="{FF2B5EF4-FFF2-40B4-BE49-F238E27FC236}">
                <a16:creationId xmlns:a16="http://schemas.microsoft.com/office/drawing/2014/main" id="{1C216A4B-E684-4EF9-81A1-69F1C70BB9D5}"/>
              </a:ext>
            </a:extLst>
          </p:cNvPr>
          <p:cNvPicPr>
            <a:picLocks noChangeAspect="1"/>
          </p:cNvPicPr>
          <p:nvPr/>
        </p:nvPicPr>
        <p:blipFill>
          <a:blip r:embed="rId3"/>
          <a:stretch>
            <a:fillRect/>
          </a:stretch>
        </p:blipFill>
        <p:spPr>
          <a:xfrm>
            <a:off x="5672254" y="990201"/>
            <a:ext cx="6748346" cy="4989108"/>
          </a:xfrm>
          <a:prstGeom prst="rect">
            <a:avLst/>
          </a:prstGeom>
        </p:spPr>
      </p:pic>
      <p:sp>
        <p:nvSpPr>
          <p:cNvPr id="5" name="TextBox 4">
            <a:extLst>
              <a:ext uri="{FF2B5EF4-FFF2-40B4-BE49-F238E27FC236}">
                <a16:creationId xmlns:a16="http://schemas.microsoft.com/office/drawing/2014/main" id="{175A0B22-79B4-4917-B04B-181AA4AD8C14}"/>
              </a:ext>
            </a:extLst>
          </p:cNvPr>
          <p:cNvSpPr txBox="1"/>
          <p:nvPr/>
        </p:nvSpPr>
        <p:spPr>
          <a:xfrm>
            <a:off x="10429875" y="381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Don't forget to </a:t>
            </a:r>
          </a:p>
          <a:p>
            <a:r>
              <a:rPr lang="en-GB" b="1" dirty="0">
                <a:solidFill>
                  <a:srgbClr val="FF0000"/>
                </a:solidFill>
                <a:ea typeface="+mn-lt"/>
                <a:cs typeface="+mn-lt"/>
              </a:rPr>
              <a:t>import sqlite3</a:t>
            </a:r>
          </a:p>
          <a:p>
            <a:r>
              <a:rPr lang="en-GB" dirty="0">
                <a:cs typeface="Calibri"/>
              </a:rPr>
              <a:t>At the top!</a:t>
            </a:r>
          </a:p>
        </p:txBody>
      </p:sp>
      <p:sp>
        <p:nvSpPr>
          <p:cNvPr id="6" name="TextBox 5">
            <a:extLst>
              <a:ext uri="{FF2B5EF4-FFF2-40B4-BE49-F238E27FC236}">
                <a16:creationId xmlns:a16="http://schemas.microsoft.com/office/drawing/2014/main" id="{FFA00CBD-93AC-363D-A95F-A081016F6549}"/>
              </a:ext>
            </a:extLst>
          </p:cNvPr>
          <p:cNvSpPr txBox="1"/>
          <p:nvPr/>
        </p:nvSpPr>
        <p:spPr>
          <a:xfrm>
            <a:off x="1144772" y="6230679"/>
            <a:ext cx="36912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http://kesdigital.uk/pythonapp</a:t>
            </a:r>
            <a:endParaRPr lang="en-US"/>
          </a:p>
          <a:p>
            <a:endParaRPr lang="en-US" dirty="0">
              <a:cs typeface="Calibri"/>
            </a:endParaRPr>
          </a:p>
        </p:txBody>
      </p:sp>
      <p:sp>
        <p:nvSpPr>
          <p:cNvPr id="7" name="TextBox 6">
            <a:extLst>
              <a:ext uri="{FF2B5EF4-FFF2-40B4-BE49-F238E27FC236}">
                <a16:creationId xmlns:a16="http://schemas.microsoft.com/office/drawing/2014/main" id="{F7EA4356-75BC-EDD7-6CF5-FB3FBF6F41A2}"/>
              </a:ext>
            </a:extLst>
          </p:cNvPr>
          <p:cNvSpPr txBox="1"/>
          <p:nvPr/>
        </p:nvSpPr>
        <p:spPr>
          <a:xfrm>
            <a:off x="7036981" y="5805377"/>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https://replit.com/@laurajamesBCS/FlaskFromScratch#static/script.js</a:t>
            </a:r>
            <a:endParaRPr lang="en-US"/>
          </a:p>
          <a:p>
            <a:endParaRPr lang="en-US" dirty="0">
              <a:cs typeface="Calibri"/>
            </a:endParaRPr>
          </a:p>
        </p:txBody>
      </p:sp>
    </p:spTree>
    <p:extLst>
      <p:ext uri="{BB962C8B-B14F-4D97-AF65-F5344CB8AC3E}">
        <p14:creationId xmlns:p14="http://schemas.microsoft.com/office/powerpoint/2010/main" val="378835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3F93-9483-450A-BB90-AABDE572B746}"/>
              </a:ext>
            </a:extLst>
          </p:cNvPr>
          <p:cNvSpPr>
            <a:spLocks noGrp="1"/>
          </p:cNvSpPr>
          <p:nvPr>
            <p:ph type="title"/>
          </p:nvPr>
        </p:nvSpPr>
        <p:spPr/>
        <p:txBody>
          <a:bodyPr/>
          <a:lstStyle/>
          <a:p>
            <a:r>
              <a:rPr lang="en-GB" dirty="0">
                <a:cs typeface="Calibri Light"/>
              </a:rPr>
              <a:t>Lesson 1</a:t>
            </a:r>
            <a:endParaRPr lang="en-GB" dirty="0"/>
          </a:p>
        </p:txBody>
      </p:sp>
      <p:sp>
        <p:nvSpPr>
          <p:cNvPr id="3" name="Content Placeholder 2">
            <a:extLst>
              <a:ext uri="{FF2B5EF4-FFF2-40B4-BE49-F238E27FC236}">
                <a16:creationId xmlns:a16="http://schemas.microsoft.com/office/drawing/2014/main" id="{B8474C3C-80DB-4CB9-A9AE-D0447950AFA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8918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F660-8032-4633-8E6D-DA3CBDEF5F41}"/>
              </a:ext>
            </a:extLst>
          </p:cNvPr>
          <p:cNvSpPr>
            <a:spLocks noGrp="1"/>
          </p:cNvSpPr>
          <p:nvPr>
            <p:ph type="title"/>
          </p:nvPr>
        </p:nvSpPr>
        <p:spPr>
          <a:xfrm>
            <a:off x="838200" y="-183143"/>
            <a:ext cx="10515600" cy="1325563"/>
          </a:xfrm>
        </p:spPr>
        <p:txBody>
          <a:bodyPr/>
          <a:lstStyle/>
          <a:p>
            <a:r>
              <a:rPr lang="en-GB" dirty="0">
                <a:cs typeface="Calibri Light"/>
              </a:rPr>
              <a:t>Inserting data into table (part 1)</a:t>
            </a:r>
            <a:endParaRPr lang="en-GB" dirty="0"/>
          </a:p>
        </p:txBody>
      </p:sp>
      <p:sp>
        <p:nvSpPr>
          <p:cNvPr id="3" name="Content Placeholder 2">
            <a:extLst>
              <a:ext uri="{FF2B5EF4-FFF2-40B4-BE49-F238E27FC236}">
                <a16:creationId xmlns:a16="http://schemas.microsoft.com/office/drawing/2014/main" id="{711ED9CB-D1D9-4F23-9ABA-34B3E5E6BE14}"/>
              </a:ext>
            </a:extLst>
          </p:cNvPr>
          <p:cNvSpPr>
            <a:spLocks noGrp="1"/>
          </p:cNvSpPr>
          <p:nvPr>
            <p:ph idx="1"/>
          </p:nvPr>
        </p:nvSpPr>
        <p:spPr>
          <a:xfrm>
            <a:off x="838200" y="905650"/>
            <a:ext cx="10515600" cy="4351338"/>
          </a:xfrm>
        </p:spPr>
        <p:txBody>
          <a:bodyPr vert="horz" lIns="91440" tIns="45720" rIns="91440" bIns="45720" rtlCol="0" anchor="t">
            <a:normAutofit/>
          </a:bodyPr>
          <a:lstStyle/>
          <a:p>
            <a:r>
              <a:rPr lang="en-GB" dirty="0">
                <a:cs typeface="Calibri"/>
              </a:rPr>
              <a:t>Two methods to get data from a user to add to the database:</a:t>
            </a:r>
          </a:p>
          <a:p>
            <a:pPr marL="514350" indent="-514350">
              <a:buAutoNum type="arabicPeriod"/>
            </a:pPr>
            <a:r>
              <a:rPr lang="en-GB" dirty="0">
                <a:cs typeface="Calibri"/>
              </a:rPr>
              <a:t>Take input from the </a:t>
            </a:r>
            <a:r>
              <a:rPr lang="en-GB" dirty="0" err="1">
                <a:cs typeface="Calibri"/>
              </a:rPr>
              <a:t>url</a:t>
            </a:r>
            <a:r>
              <a:rPr lang="en-GB" dirty="0">
                <a:cs typeface="Calibri"/>
              </a:rPr>
              <a:t> (query string arguments)</a:t>
            </a:r>
          </a:p>
          <a:p>
            <a:pPr marL="514350" indent="-514350">
              <a:buAutoNum type="arabicPeriod"/>
            </a:pPr>
            <a:r>
              <a:rPr lang="en-GB" dirty="0">
                <a:cs typeface="Calibri"/>
              </a:rPr>
              <a:t>Or use form inputs </a:t>
            </a:r>
            <a:r>
              <a:rPr lang="en-GB" b="1" dirty="0">
                <a:solidFill>
                  <a:srgbClr val="FF0000"/>
                </a:solidFill>
                <a:cs typeface="Calibri"/>
              </a:rPr>
              <a:t>&lt;&lt; We will do this</a:t>
            </a:r>
          </a:p>
          <a:p>
            <a:pPr marL="0" indent="0">
              <a:buNone/>
            </a:pPr>
            <a:r>
              <a:rPr lang="en-GB" dirty="0">
                <a:cs typeface="Calibri"/>
              </a:rPr>
              <a:t>We need to </a:t>
            </a:r>
            <a:r>
              <a:rPr lang="en-GB" b="1" dirty="0">
                <a:cs typeface="Calibri"/>
              </a:rPr>
              <a:t>build a form</a:t>
            </a:r>
            <a:r>
              <a:rPr lang="en-GB" dirty="0">
                <a:cs typeface="Calibri"/>
              </a:rPr>
              <a:t> to collect the data before we add it to the database</a:t>
            </a:r>
          </a:p>
        </p:txBody>
      </p:sp>
      <p:pic>
        <p:nvPicPr>
          <p:cNvPr id="4" name="Picture 4" descr="Graphical user interface, text, application&#10;&#10;Description automatically generated">
            <a:extLst>
              <a:ext uri="{FF2B5EF4-FFF2-40B4-BE49-F238E27FC236}">
                <a16:creationId xmlns:a16="http://schemas.microsoft.com/office/drawing/2014/main" id="{0459EA44-417E-4BE1-B10C-DBB87E12B548}"/>
              </a:ext>
            </a:extLst>
          </p:cNvPr>
          <p:cNvPicPr>
            <a:picLocks noChangeAspect="1"/>
          </p:cNvPicPr>
          <p:nvPr/>
        </p:nvPicPr>
        <p:blipFill>
          <a:blip r:embed="rId3"/>
          <a:stretch>
            <a:fillRect/>
          </a:stretch>
        </p:blipFill>
        <p:spPr>
          <a:xfrm>
            <a:off x="765718" y="3246030"/>
            <a:ext cx="10168052" cy="3367479"/>
          </a:xfrm>
          <a:prstGeom prst="rect">
            <a:avLst/>
          </a:prstGeom>
        </p:spPr>
      </p:pic>
    </p:spTree>
    <p:extLst>
      <p:ext uri="{BB962C8B-B14F-4D97-AF65-F5344CB8AC3E}">
        <p14:creationId xmlns:p14="http://schemas.microsoft.com/office/powerpoint/2010/main" val="197025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8724-A392-93CA-BA73-D335A3DD30A0}"/>
              </a:ext>
            </a:extLst>
          </p:cNvPr>
          <p:cNvSpPr>
            <a:spLocks noGrp="1"/>
          </p:cNvSpPr>
          <p:nvPr>
            <p:ph type="title"/>
          </p:nvPr>
        </p:nvSpPr>
        <p:spPr/>
        <p:txBody>
          <a:bodyPr/>
          <a:lstStyle/>
          <a:p>
            <a:r>
              <a:rPr lang="en-GB" dirty="0">
                <a:cs typeface="Calibri Light"/>
              </a:rPr>
              <a:t>Code for adding a record to the table</a:t>
            </a:r>
            <a:endParaRPr lang="en-GB" dirty="0"/>
          </a:p>
        </p:txBody>
      </p:sp>
      <p:pic>
        <p:nvPicPr>
          <p:cNvPr id="4" name="Content Placeholder 3" descr="A screen shot of a computer program&#10;&#10;Description automatically generated">
            <a:extLst>
              <a:ext uri="{FF2B5EF4-FFF2-40B4-BE49-F238E27FC236}">
                <a16:creationId xmlns:a16="http://schemas.microsoft.com/office/drawing/2014/main" id="{40077116-1D69-1428-2BF3-11F3B82B1662}"/>
              </a:ext>
            </a:extLst>
          </p:cNvPr>
          <p:cNvPicPr>
            <a:picLocks noGrp="1" noChangeAspect="1"/>
          </p:cNvPicPr>
          <p:nvPr>
            <p:ph idx="1"/>
          </p:nvPr>
        </p:nvPicPr>
        <p:blipFill>
          <a:blip r:embed="rId2"/>
          <a:stretch>
            <a:fillRect/>
          </a:stretch>
        </p:blipFill>
        <p:spPr>
          <a:xfrm>
            <a:off x="836259" y="1467114"/>
            <a:ext cx="10933406" cy="4466284"/>
          </a:xfrm>
        </p:spPr>
      </p:pic>
      <p:sp>
        <p:nvSpPr>
          <p:cNvPr id="5" name="TextBox 4">
            <a:extLst>
              <a:ext uri="{FF2B5EF4-FFF2-40B4-BE49-F238E27FC236}">
                <a16:creationId xmlns:a16="http://schemas.microsoft.com/office/drawing/2014/main" id="{CB6A0246-3BCB-21CD-22F5-CD55AAB8933D}"/>
              </a:ext>
            </a:extLst>
          </p:cNvPr>
          <p:cNvSpPr txBox="1"/>
          <p:nvPr/>
        </p:nvSpPr>
        <p:spPr>
          <a:xfrm>
            <a:off x="5992518" y="6133629"/>
            <a:ext cx="53716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The ? Marks are parameterised values  - to prevent SQL injection</a:t>
            </a:r>
            <a:endParaRPr lang="en-GB" dirty="0"/>
          </a:p>
        </p:txBody>
      </p:sp>
    </p:spTree>
    <p:extLst>
      <p:ext uri="{BB962C8B-B14F-4D97-AF65-F5344CB8AC3E}">
        <p14:creationId xmlns:p14="http://schemas.microsoft.com/office/powerpoint/2010/main" val="110020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CEF6-ECF3-4759-A0FE-D1AB95DD65CF}"/>
              </a:ext>
            </a:extLst>
          </p:cNvPr>
          <p:cNvSpPr>
            <a:spLocks noGrp="1"/>
          </p:cNvSpPr>
          <p:nvPr>
            <p:ph type="title"/>
          </p:nvPr>
        </p:nvSpPr>
        <p:spPr>
          <a:xfrm>
            <a:off x="-2969" y="-1031"/>
            <a:ext cx="12197937" cy="1008888"/>
          </a:xfrm>
        </p:spPr>
        <p:txBody>
          <a:bodyPr/>
          <a:lstStyle/>
          <a:p>
            <a:r>
              <a:rPr lang="en-GB" dirty="0">
                <a:cs typeface="Calibri Light"/>
              </a:rPr>
              <a:t>Displaying a list of records from a database (part 1)</a:t>
            </a:r>
          </a:p>
        </p:txBody>
      </p:sp>
      <p:pic>
        <p:nvPicPr>
          <p:cNvPr id="5" name="Picture 5" descr="Graphical user interface, text, application&#10;&#10;Description automatically generated">
            <a:extLst>
              <a:ext uri="{FF2B5EF4-FFF2-40B4-BE49-F238E27FC236}">
                <a16:creationId xmlns:a16="http://schemas.microsoft.com/office/drawing/2014/main" id="{5FD85416-77D4-4C74-86BE-52C68D236C02}"/>
              </a:ext>
            </a:extLst>
          </p:cNvPr>
          <p:cNvPicPr>
            <a:picLocks noGrp="1" noChangeAspect="1"/>
          </p:cNvPicPr>
          <p:nvPr>
            <p:ph idx="1"/>
          </p:nvPr>
        </p:nvPicPr>
        <p:blipFill>
          <a:blip r:embed="rId3"/>
          <a:stretch>
            <a:fillRect/>
          </a:stretch>
        </p:blipFill>
        <p:spPr>
          <a:xfrm>
            <a:off x="5198815" y="872934"/>
            <a:ext cx="7012380" cy="5615546"/>
          </a:xfrm>
        </p:spPr>
      </p:pic>
      <p:sp>
        <p:nvSpPr>
          <p:cNvPr id="6" name="TextBox 5">
            <a:extLst>
              <a:ext uri="{FF2B5EF4-FFF2-40B4-BE49-F238E27FC236}">
                <a16:creationId xmlns:a16="http://schemas.microsoft.com/office/drawing/2014/main" id="{98B64622-81F3-4776-833B-D5DE097BA823}"/>
              </a:ext>
            </a:extLst>
          </p:cNvPr>
          <p:cNvSpPr txBox="1"/>
          <p:nvPr/>
        </p:nvSpPr>
        <p:spPr>
          <a:xfrm>
            <a:off x="518555" y="1112322"/>
            <a:ext cx="468283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In this template we are using a "For loop" to iterate over a list object </a:t>
            </a:r>
            <a:r>
              <a:rPr lang="en-GB" sz="2400" b="1" dirty="0"/>
              <a:t>rows </a:t>
            </a:r>
            <a:r>
              <a:rPr lang="en-GB" sz="2400" dirty="0"/>
              <a:t>(which we get from a SQL SELECT query)</a:t>
            </a:r>
            <a:endParaRPr lang="en-US" sz="2400" dirty="0">
              <a:cs typeface="Calibri" panose="020F0502020204030204"/>
            </a:endParaRPr>
          </a:p>
          <a:p>
            <a:endParaRPr lang="en-GB" sz="2400" dirty="0">
              <a:cs typeface="Calibri"/>
            </a:endParaRPr>
          </a:p>
          <a:p>
            <a:r>
              <a:rPr lang="en-GB" sz="2400" dirty="0">
                <a:cs typeface="Calibri"/>
              </a:rPr>
              <a:t>Notice as well the </a:t>
            </a:r>
            <a:r>
              <a:rPr lang="en-GB" sz="2400" b="1" dirty="0">
                <a:cs typeface="Calibri"/>
              </a:rPr>
              <a:t>&lt;table&gt;</a:t>
            </a:r>
            <a:r>
              <a:rPr lang="en-GB" sz="2400" dirty="0">
                <a:cs typeface="Calibri"/>
              </a:rPr>
              <a:t> tags which denote the start and end of a table</a:t>
            </a:r>
          </a:p>
          <a:p>
            <a:endParaRPr lang="en-GB" sz="2400" dirty="0">
              <a:cs typeface="Calibri"/>
            </a:endParaRPr>
          </a:p>
          <a:p>
            <a:r>
              <a:rPr lang="en-GB" sz="2400" dirty="0">
                <a:cs typeface="Calibri"/>
              </a:rPr>
              <a:t>The </a:t>
            </a:r>
            <a:r>
              <a:rPr lang="en-GB" sz="2400" b="1" dirty="0">
                <a:cs typeface="Calibri"/>
              </a:rPr>
              <a:t>&lt;tr&gt;</a:t>
            </a:r>
            <a:r>
              <a:rPr lang="en-GB" sz="2400" dirty="0">
                <a:cs typeface="Calibri"/>
              </a:rPr>
              <a:t>  tags denote the start and end of table rows</a:t>
            </a:r>
          </a:p>
          <a:p>
            <a:endParaRPr lang="en-GB" sz="2400" dirty="0">
              <a:cs typeface="Calibri"/>
            </a:endParaRPr>
          </a:p>
          <a:p>
            <a:r>
              <a:rPr lang="en-GB" sz="2400" dirty="0">
                <a:cs typeface="Calibri"/>
              </a:rPr>
              <a:t>The </a:t>
            </a:r>
            <a:r>
              <a:rPr lang="en-GB" sz="2400" b="1" dirty="0">
                <a:cs typeface="Calibri"/>
              </a:rPr>
              <a:t>&lt;td&gt;</a:t>
            </a:r>
            <a:r>
              <a:rPr lang="en-GB" sz="2400" dirty="0">
                <a:cs typeface="Calibri"/>
              </a:rPr>
              <a:t> tags denote table cells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9778D5D-3EB4-478D-8C5F-F708590BFCA1}"/>
                  </a:ext>
                </a:extLst>
              </p14:cNvPr>
              <p14:cNvContentPartPr/>
              <p14:nvPr/>
            </p14:nvContentPartPr>
            <p14:xfrm>
              <a:off x="6937168" y="5290514"/>
              <a:ext cx="142875" cy="190500"/>
            </p14:xfrm>
          </p:contentPart>
        </mc:Choice>
        <mc:Fallback xmlns="">
          <p:pic>
            <p:nvPicPr>
              <p:cNvPr id="7" name="Ink 6">
                <a:extLst>
                  <a:ext uri="{FF2B5EF4-FFF2-40B4-BE49-F238E27FC236}">
                    <a16:creationId xmlns:a16="http://schemas.microsoft.com/office/drawing/2014/main" id="{99778D5D-3EB4-478D-8C5F-F708590BFCA1}"/>
                  </a:ext>
                </a:extLst>
              </p:cNvPr>
              <p:cNvPicPr/>
              <p:nvPr/>
            </p:nvPicPr>
            <p:blipFill>
              <a:blip r:embed="rId5"/>
              <a:stretch>
                <a:fillRect/>
              </a:stretch>
            </p:blipFill>
            <p:spPr>
              <a:xfrm>
                <a:off x="6919171" y="5273034"/>
                <a:ext cx="179237" cy="22581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50AC6E9-AD5B-4AD2-820F-1D3598AEE1CD}"/>
                  </a:ext>
                </a:extLst>
              </p14:cNvPr>
              <p14:cNvContentPartPr/>
              <p14:nvPr/>
            </p14:nvContentPartPr>
            <p14:xfrm>
              <a:off x="613557" y="3236025"/>
              <a:ext cx="9525" cy="9525"/>
            </p14:xfrm>
          </p:contentPart>
        </mc:Choice>
        <mc:Fallback xmlns="">
          <p:pic>
            <p:nvPicPr>
              <p:cNvPr id="8" name="Ink 7">
                <a:extLst>
                  <a:ext uri="{FF2B5EF4-FFF2-40B4-BE49-F238E27FC236}">
                    <a16:creationId xmlns:a16="http://schemas.microsoft.com/office/drawing/2014/main" id="{450AC6E9-AD5B-4AD2-820F-1D3598AEE1CD}"/>
                  </a:ext>
                </a:extLst>
              </p:cNvPr>
              <p:cNvPicPr/>
              <p:nvPr/>
            </p:nvPicPr>
            <p:blipFill>
              <a:blip r:embed="rId7"/>
              <a:stretch>
                <a:fillRect/>
              </a:stretch>
            </p:blipFill>
            <p:spPr>
              <a:xfrm>
                <a:off x="146832" y="2769300"/>
                <a:ext cx="952500" cy="952500"/>
              </a:xfrm>
              <a:prstGeom prst="rect">
                <a:avLst/>
              </a:prstGeom>
            </p:spPr>
          </p:pic>
        </mc:Fallback>
      </mc:AlternateContent>
    </p:spTree>
    <p:extLst>
      <p:ext uri="{BB962C8B-B14F-4D97-AF65-F5344CB8AC3E}">
        <p14:creationId xmlns:p14="http://schemas.microsoft.com/office/powerpoint/2010/main" val="243398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CEF6-ECF3-4759-A0FE-D1AB95DD65CF}"/>
              </a:ext>
            </a:extLst>
          </p:cNvPr>
          <p:cNvSpPr>
            <a:spLocks noGrp="1"/>
          </p:cNvSpPr>
          <p:nvPr>
            <p:ph type="title"/>
          </p:nvPr>
        </p:nvSpPr>
        <p:spPr>
          <a:xfrm>
            <a:off x="-2969" y="-1031"/>
            <a:ext cx="12197937" cy="1008888"/>
          </a:xfrm>
        </p:spPr>
        <p:txBody>
          <a:bodyPr/>
          <a:lstStyle/>
          <a:p>
            <a:r>
              <a:rPr lang="en-GB" dirty="0">
                <a:cs typeface="Calibri Light"/>
              </a:rPr>
              <a:t>Displaying a list of records from a database (part 2)</a:t>
            </a:r>
          </a:p>
        </p:txBody>
      </p:sp>
      <p:sp>
        <p:nvSpPr>
          <p:cNvPr id="6" name="TextBox 5">
            <a:extLst>
              <a:ext uri="{FF2B5EF4-FFF2-40B4-BE49-F238E27FC236}">
                <a16:creationId xmlns:a16="http://schemas.microsoft.com/office/drawing/2014/main" id="{98B64622-81F3-4776-833B-D5DE097BA823}"/>
              </a:ext>
            </a:extLst>
          </p:cNvPr>
          <p:cNvSpPr txBox="1"/>
          <p:nvPr/>
        </p:nvSpPr>
        <p:spPr>
          <a:xfrm>
            <a:off x="399802" y="963880"/>
            <a:ext cx="1117467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The route definition sets up a connection to the database.</a:t>
            </a:r>
          </a:p>
          <a:p>
            <a:endParaRPr lang="en-GB" sz="2000" dirty="0">
              <a:cs typeface="Calibri"/>
            </a:endParaRPr>
          </a:p>
          <a:p>
            <a:r>
              <a:rPr lang="en-GB" sz="2000" dirty="0">
                <a:cs typeface="Calibri"/>
              </a:rPr>
              <a:t>The addition of the </a:t>
            </a:r>
            <a:r>
              <a:rPr lang="en-GB" sz="2000" dirty="0">
                <a:highlight>
                  <a:srgbClr val="FFFF00"/>
                </a:highlight>
                <a:cs typeface="Calibri"/>
              </a:rPr>
              <a:t>highlighted row </a:t>
            </a:r>
            <a:r>
              <a:rPr lang="en-GB" sz="2000" dirty="0">
                <a:cs typeface="Calibri"/>
              </a:rPr>
              <a:t>allows Python to access the field names when getting the data rather than relying on the numerical indexes (</a:t>
            </a:r>
            <a:r>
              <a:rPr lang="en-GB" sz="2000" dirty="0" err="1">
                <a:cs typeface="Calibri"/>
              </a:rPr>
              <a:t>eg</a:t>
            </a:r>
            <a:r>
              <a:rPr lang="en-GB" sz="2000" dirty="0">
                <a:cs typeface="Calibri"/>
              </a:rPr>
              <a:t> row["name"] rather than row[0])</a:t>
            </a:r>
            <a:endParaRPr lang="en-GB"/>
          </a:p>
          <a:p>
            <a:endParaRPr lang="en-GB" sz="2000" dirty="0">
              <a:cs typeface="Calibri"/>
            </a:endParaRPr>
          </a:p>
          <a:p>
            <a:r>
              <a:rPr lang="en-GB" sz="2000" dirty="0">
                <a:cs typeface="Calibri"/>
              </a:rPr>
              <a:t>Norice how the </a:t>
            </a:r>
            <a:r>
              <a:rPr lang="en-GB" sz="2000" b="1" dirty="0" err="1">
                <a:cs typeface="Calibri"/>
              </a:rPr>
              <a:t>render_template</a:t>
            </a:r>
            <a:r>
              <a:rPr lang="en-GB" sz="2000" dirty="0">
                <a:cs typeface="Calibri"/>
              </a:rPr>
              <a:t> method is passing the </a:t>
            </a:r>
            <a:r>
              <a:rPr lang="en-GB" sz="2000" dirty="0">
                <a:highlight>
                  <a:srgbClr val="00FF00"/>
                </a:highlight>
                <a:cs typeface="Calibri"/>
              </a:rPr>
              <a:t>rows </a:t>
            </a:r>
            <a:r>
              <a:rPr lang="en-GB" sz="2000" dirty="0">
                <a:cs typeface="Calibri"/>
              </a:rPr>
              <a:t>variable to the template (which was being iterated over in the previous slide)</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9778D5D-3EB4-478D-8C5F-F708590BFCA1}"/>
                  </a:ext>
                </a:extLst>
              </p14:cNvPr>
              <p14:cNvContentPartPr/>
              <p14:nvPr/>
            </p14:nvContentPartPr>
            <p14:xfrm>
              <a:off x="6937168" y="5290514"/>
              <a:ext cx="142875" cy="190500"/>
            </p14:xfrm>
          </p:contentPart>
        </mc:Choice>
        <mc:Fallback xmlns="">
          <p:pic>
            <p:nvPicPr>
              <p:cNvPr id="7" name="Ink 6">
                <a:extLst>
                  <a:ext uri="{FF2B5EF4-FFF2-40B4-BE49-F238E27FC236}">
                    <a16:creationId xmlns:a16="http://schemas.microsoft.com/office/drawing/2014/main" id="{99778D5D-3EB4-478D-8C5F-F708590BFCA1}"/>
                  </a:ext>
                </a:extLst>
              </p:cNvPr>
              <p:cNvPicPr/>
              <p:nvPr/>
            </p:nvPicPr>
            <p:blipFill>
              <a:blip r:embed="rId4"/>
              <a:stretch>
                <a:fillRect/>
              </a:stretch>
            </p:blipFill>
            <p:spPr>
              <a:xfrm>
                <a:off x="6918804" y="5272677"/>
                <a:ext cx="179237" cy="22581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50AC6E9-AD5B-4AD2-820F-1D3598AEE1CD}"/>
                  </a:ext>
                </a:extLst>
              </p14:cNvPr>
              <p14:cNvContentPartPr/>
              <p14:nvPr/>
            </p14:nvContentPartPr>
            <p14:xfrm>
              <a:off x="613557" y="3236025"/>
              <a:ext cx="9525" cy="9525"/>
            </p14:xfrm>
          </p:contentPart>
        </mc:Choice>
        <mc:Fallback xmlns="">
          <p:pic>
            <p:nvPicPr>
              <p:cNvPr id="8" name="Ink 7">
                <a:extLst>
                  <a:ext uri="{FF2B5EF4-FFF2-40B4-BE49-F238E27FC236}">
                    <a16:creationId xmlns:a16="http://schemas.microsoft.com/office/drawing/2014/main" id="{450AC6E9-AD5B-4AD2-820F-1D3598AEE1CD}"/>
                  </a:ext>
                </a:extLst>
              </p:cNvPr>
              <p:cNvPicPr/>
              <p:nvPr/>
            </p:nvPicPr>
            <p:blipFill>
              <a:blip r:embed="rId6"/>
              <a:stretch>
                <a:fillRect/>
              </a:stretch>
            </p:blipFill>
            <p:spPr>
              <a:xfrm>
                <a:off x="137307" y="2759775"/>
                <a:ext cx="952500" cy="952500"/>
              </a:xfrm>
              <a:prstGeom prst="rect">
                <a:avLst/>
              </a:prstGeom>
            </p:spPr>
          </p:pic>
        </mc:Fallback>
      </mc:AlternateContent>
      <p:pic>
        <p:nvPicPr>
          <p:cNvPr id="9" name="Picture 9" descr="Graphical user interface, text&#10;&#10;Description automatically generated">
            <a:extLst>
              <a:ext uri="{FF2B5EF4-FFF2-40B4-BE49-F238E27FC236}">
                <a16:creationId xmlns:a16="http://schemas.microsoft.com/office/drawing/2014/main" id="{377E52F5-2FB2-4806-9AA5-83C7CEC42C53}"/>
              </a:ext>
            </a:extLst>
          </p:cNvPr>
          <p:cNvPicPr>
            <a:picLocks noGrp="1" noChangeAspect="1"/>
          </p:cNvPicPr>
          <p:nvPr>
            <p:ph idx="1"/>
          </p:nvPr>
        </p:nvPicPr>
        <p:blipFill>
          <a:blip r:embed="rId7"/>
          <a:stretch>
            <a:fillRect/>
          </a:stretch>
        </p:blipFill>
        <p:spPr>
          <a:xfrm>
            <a:off x="495238" y="3726367"/>
            <a:ext cx="7896225" cy="2905125"/>
          </a:xfrm>
        </p:spPr>
      </p:pic>
      <p:pic>
        <p:nvPicPr>
          <p:cNvPr id="10" name="Picture 10" descr="Table&#10;&#10;Description automatically generated">
            <a:extLst>
              <a:ext uri="{FF2B5EF4-FFF2-40B4-BE49-F238E27FC236}">
                <a16:creationId xmlns:a16="http://schemas.microsoft.com/office/drawing/2014/main" id="{F26BF04F-E933-46C5-A6A7-783032BCD71F}"/>
              </a:ext>
            </a:extLst>
          </p:cNvPr>
          <p:cNvPicPr>
            <a:picLocks noChangeAspect="1"/>
          </p:cNvPicPr>
          <p:nvPr/>
        </p:nvPicPr>
        <p:blipFill>
          <a:blip r:embed="rId8"/>
          <a:stretch>
            <a:fillRect/>
          </a:stretch>
        </p:blipFill>
        <p:spPr>
          <a:xfrm>
            <a:off x="7435934" y="3699522"/>
            <a:ext cx="4663043" cy="1942877"/>
          </a:xfrm>
          <a:prstGeom prst="rect">
            <a:avLst/>
          </a:prstGeom>
        </p:spPr>
      </p:pic>
      <p:sp>
        <p:nvSpPr>
          <p:cNvPr id="3" name="TextBox 2">
            <a:extLst>
              <a:ext uri="{FF2B5EF4-FFF2-40B4-BE49-F238E27FC236}">
                <a16:creationId xmlns:a16="http://schemas.microsoft.com/office/drawing/2014/main" id="{AC496F70-574E-42F1-8F1A-E56D40E3B11C}"/>
              </a:ext>
            </a:extLst>
          </p:cNvPr>
          <p:cNvSpPr txBox="1"/>
          <p:nvPr/>
        </p:nvSpPr>
        <p:spPr>
          <a:xfrm>
            <a:off x="-46759" y="-7273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Lesson 4:</a:t>
            </a:r>
          </a:p>
        </p:txBody>
      </p:sp>
      <p:sp>
        <p:nvSpPr>
          <p:cNvPr id="4" name="Rectangle 3">
            <a:extLst>
              <a:ext uri="{FF2B5EF4-FFF2-40B4-BE49-F238E27FC236}">
                <a16:creationId xmlns:a16="http://schemas.microsoft.com/office/drawing/2014/main" id="{D5595F96-CBF3-4918-8CAF-958FCEDD42E2}"/>
              </a:ext>
            </a:extLst>
          </p:cNvPr>
          <p:cNvSpPr/>
          <p:nvPr/>
        </p:nvSpPr>
        <p:spPr>
          <a:xfrm>
            <a:off x="6128038" y="6535015"/>
            <a:ext cx="1506681" cy="103909"/>
          </a:xfrm>
          <a:prstGeom prst="rect">
            <a:avLst/>
          </a:prstGeom>
          <a:solidFill>
            <a:srgbClr val="32FC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749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1588-0664-464E-AC0B-7107E69E7B37}"/>
              </a:ext>
            </a:extLst>
          </p:cNvPr>
          <p:cNvSpPr>
            <a:spLocks noGrp="1"/>
          </p:cNvSpPr>
          <p:nvPr>
            <p:ph type="title"/>
          </p:nvPr>
        </p:nvSpPr>
        <p:spPr>
          <a:xfrm>
            <a:off x="57615" y="-15875"/>
            <a:ext cx="10515600" cy="1325563"/>
          </a:xfrm>
        </p:spPr>
        <p:txBody>
          <a:bodyPr/>
          <a:lstStyle/>
          <a:p>
            <a:r>
              <a:rPr lang="en-GB" dirty="0">
                <a:cs typeface="Calibri Light"/>
              </a:rPr>
              <a:t>Adding a link to edit/delete a record (part 1 of 2)</a:t>
            </a:r>
          </a:p>
        </p:txBody>
      </p:sp>
      <p:sp>
        <p:nvSpPr>
          <p:cNvPr id="3" name="Content Placeholder 2">
            <a:extLst>
              <a:ext uri="{FF2B5EF4-FFF2-40B4-BE49-F238E27FC236}">
                <a16:creationId xmlns:a16="http://schemas.microsoft.com/office/drawing/2014/main" id="{3BF28894-AC36-4D1F-ABDD-5164EE80BFE8}"/>
              </a:ext>
            </a:extLst>
          </p:cNvPr>
          <p:cNvSpPr>
            <a:spLocks noGrp="1"/>
          </p:cNvSpPr>
          <p:nvPr>
            <p:ph idx="1"/>
          </p:nvPr>
        </p:nvSpPr>
        <p:spPr>
          <a:xfrm>
            <a:off x="234176" y="1314527"/>
            <a:ext cx="10515600" cy="4351338"/>
          </a:xfrm>
        </p:spPr>
        <p:txBody>
          <a:bodyPr vert="horz" lIns="91440" tIns="45720" rIns="91440" bIns="45720" rtlCol="0" anchor="t">
            <a:normAutofit/>
          </a:bodyPr>
          <a:lstStyle/>
          <a:p>
            <a:pPr marL="0" indent="0">
              <a:buNone/>
            </a:pPr>
            <a:r>
              <a:rPr lang="en-GB" dirty="0">
                <a:cs typeface="Calibri"/>
              </a:rPr>
              <a:t>Step 1:</a:t>
            </a:r>
          </a:p>
          <a:p>
            <a:pPr marL="0" indent="0">
              <a:buNone/>
            </a:pPr>
            <a:r>
              <a:rPr lang="en-GB" dirty="0">
                <a:cs typeface="Calibri"/>
              </a:rPr>
              <a:t>Modify the movielist.html template to include a link that sends the id as a parameter to a new </a:t>
            </a:r>
            <a:r>
              <a:rPr lang="en-GB" dirty="0" err="1">
                <a:cs typeface="Calibri"/>
              </a:rPr>
              <a:t>url</a:t>
            </a:r>
            <a:r>
              <a:rPr lang="en-GB" dirty="0">
                <a:cs typeface="Calibri"/>
              </a:rPr>
              <a:t> (</a:t>
            </a:r>
            <a:r>
              <a:rPr lang="en-GB" dirty="0" err="1">
                <a:cs typeface="Calibri"/>
              </a:rPr>
              <a:t>editmovie?id</a:t>
            </a:r>
            <a:r>
              <a:rPr lang="en-GB" dirty="0">
                <a:cs typeface="Calibri"/>
              </a:rPr>
              <a:t>=1)</a:t>
            </a:r>
            <a:endParaRPr lang="en-GB" dirty="0">
              <a:ea typeface="Calibri"/>
              <a:cs typeface="Calibri"/>
            </a:endParaRPr>
          </a:p>
        </p:txBody>
      </p:sp>
      <p:pic>
        <p:nvPicPr>
          <p:cNvPr id="4" name="Picture 4" descr="Text&#10;&#10;Description automatically generated">
            <a:extLst>
              <a:ext uri="{FF2B5EF4-FFF2-40B4-BE49-F238E27FC236}">
                <a16:creationId xmlns:a16="http://schemas.microsoft.com/office/drawing/2014/main" id="{3025029B-D600-4377-88FB-06DAA7515D89}"/>
              </a:ext>
            </a:extLst>
          </p:cNvPr>
          <p:cNvPicPr>
            <a:picLocks noChangeAspect="1"/>
          </p:cNvPicPr>
          <p:nvPr/>
        </p:nvPicPr>
        <p:blipFill>
          <a:blip r:embed="rId3"/>
          <a:stretch>
            <a:fillRect/>
          </a:stretch>
        </p:blipFill>
        <p:spPr>
          <a:xfrm>
            <a:off x="455468" y="2657437"/>
            <a:ext cx="7742663" cy="4014134"/>
          </a:xfrm>
          <a:prstGeom prst="rect">
            <a:avLst/>
          </a:prstGeom>
        </p:spPr>
      </p:pic>
    </p:spTree>
    <p:extLst>
      <p:ext uri="{BB962C8B-B14F-4D97-AF65-F5344CB8AC3E}">
        <p14:creationId xmlns:p14="http://schemas.microsoft.com/office/powerpoint/2010/main" val="45678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1588-0664-464E-AC0B-7107E69E7B37}"/>
              </a:ext>
            </a:extLst>
          </p:cNvPr>
          <p:cNvSpPr>
            <a:spLocks noGrp="1"/>
          </p:cNvSpPr>
          <p:nvPr>
            <p:ph type="title"/>
          </p:nvPr>
        </p:nvSpPr>
        <p:spPr>
          <a:xfrm>
            <a:off x="57615" y="-15875"/>
            <a:ext cx="10515600" cy="1325563"/>
          </a:xfrm>
        </p:spPr>
        <p:txBody>
          <a:bodyPr/>
          <a:lstStyle/>
          <a:p>
            <a:r>
              <a:rPr lang="en-GB" dirty="0">
                <a:cs typeface="Calibri Light"/>
              </a:rPr>
              <a:t>Adding a link to edit/delete a record (part 2 of 2)</a:t>
            </a:r>
          </a:p>
        </p:txBody>
      </p:sp>
      <p:sp>
        <p:nvSpPr>
          <p:cNvPr id="3" name="Content Placeholder 2">
            <a:extLst>
              <a:ext uri="{FF2B5EF4-FFF2-40B4-BE49-F238E27FC236}">
                <a16:creationId xmlns:a16="http://schemas.microsoft.com/office/drawing/2014/main" id="{3BF28894-AC36-4D1F-ABDD-5164EE80BFE8}"/>
              </a:ext>
            </a:extLst>
          </p:cNvPr>
          <p:cNvSpPr>
            <a:spLocks noGrp="1"/>
          </p:cNvSpPr>
          <p:nvPr>
            <p:ph idx="1"/>
          </p:nvPr>
        </p:nvSpPr>
        <p:spPr>
          <a:xfrm>
            <a:off x="234176" y="1314527"/>
            <a:ext cx="10515600" cy="4351338"/>
          </a:xfrm>
        </p:spPr>
        <p:txBody>
          <a:bodyPr vert="horz" lIns="91440" tIns="45720" rIns="91440" bIns="45720" rtlCol="0" anchor="t">
            <a:normAutofit/>
          </a:bodyPr>
          <a:lstStyle/>
          <a:p>
            <a:pPr marL="0" indent="0">
              <a:buNone/>
            </a:pPr>
            <a:r>
              <a:rPr lang="en-GB" dirty="0">
                <a:cs typeface="Calibri"/>
              </a:rPr>
              <a:t>Step 2:</a:t>
            </a:r>
          </a:p>
          <a:p>
            <a:pPr marL="0" indent="0">
              <a:buNone/>
            </a:pPr>
            <a:r>
              <a:rPr lang="en-GB" dirty="0">
                <a:cs typeface="Calibri"/>
              </a:rPr>
              <a:t>Add a new route to get that id and use it to DELETE the record</a:t>
            </a:r>
          </a:p>
        </p:txBody>
      </p:sp>
      <p:pic>
        <p:nvPicPr>
          <p:cNvPr id="5" name="Picture 5" descr="Text&#10;&#10;Description automatically generated">
            <a:extLst>
              <a:ext uri="{FF2B5EF4-FFF2-40B4-BE49-F238E27FC236}">
                <a16:creationId xmlns:a16="http://schemas.microsoft.com/office/drawing/2014/main" id="{B938FAAE-94F0-425B-A0B2-12FCE2509752}"/>
              </a:ext>
            </a:extLst>
          </p:cNvPr>
          <p:cNvPicPr>
            <a:picLocks noChangeAspect="1"/>
          </p:cNvPicPr>
          <p:nvPr/>
        </p:nvPicPr>
        <p:blipFill>
          <a:blip r:embed="rId3"/>
          <a:stretch>
            <a:fillRect/>
          </a:stretch>
        </p:blipFill>
        <p:spPr>
          <a:xfrm>
            <a:off x="486937" y="2311710"/>
            <a:ext cx="9564028" cy="4548459"/>
          </a:xfrm>
          <a:prstGeom prst="rect">
            <a:avLst/>
          </a:prstGeom>
        </p:spPr>
      </p:pic>
    </p:spTree>
    <p:extLst>
      <p:ext uri="{BB962C8B-B14F-4D97-AF65-F5344CB8AC3E}">
        <p14:creationId xmlns:p14="http://schemas.microsoft.com/office/powerpoint/2010/main" val="34510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0C73-C67F-4C4F-996D-D231D5387450}"/>
              </a:ext>
            </a:extLst>
          </p:cNvPr>
          <p:cNvSpPr>
            <a:spLocks noGrp="1"/>
          </p:cNvSpPr>
          <p:nvPr>
            <p:ph type="title"/>
          </p:nvPr>
        </p:nvSpPr>
        <p:spPr/>
        <p:txBody>
          <a:bodyPr/>
          <a:lstStyle/>
          <a:p>
            <a:r>
              <a:rPr lang="en-GB" dirty="0">
                <a:cs typeface="Calibri Light"/>
              </a:rPr>
              <a:t>What now?</a:t>
            </a:r>
            <a:endParaRPr lang="en-GB" dirty="0"/>
          </a:p>
        </p:txBody>
      </p:sp>
      <p:sp>
        <p:nvSpPr>
          <p:cNvPr id="3" name="Content Placeholder 2">
            <a:extLst>
              <a:ext uri="{FF2B5EF4-FFF2-40B4-BE49-F238E27FC236}">
                <a16:creationId xmlns:a16="http://schemas.microsoft.com/office/drawing/2014/main" id="{D612E320-4A02-4DB6-804E-2A4FEBB38EBE}"/>
              </a:ext>
            </a:extLst>
          </p:cNvPr>
          <p:cNvSpPr>
            <a:spLocks noGrp="1"/>
          </p:cNvSpPr>
          <p:nvPr>
            <p:ph idx="1"/>
          </p:nvPr>
        </p:nvSpPr>
        <p:spPr/>
        <p:txBody>
          <a:bodyPr vert="horz" lIns="91440" tIns="45720" rIns="91440" bIns="45720" rtlCol="0" anchor="t">
            <a:normAutofit/>
          </a:bodyPr>
          <a:lstStyle/>
          <a:p>
            <a:r>
              <a:rPr lang="en-GB" dirty="0">
                <a:ea typeface="+mn-lt"/>
                <a:cs typeface="+mn-lt"/>
              </a:rPr>
              <a:t>Useful tutorial on </a:t>
            </a:r>
            <a:r>
              <a:rPr lang="en-GB" dirty="0" err="1">
                <a:ea typeface="+mn-lt"/>
                <a:cs typeface="+mn-lt"/>
              </a:rPr>
              <a:t>Replit</a:t>
            </a:r>
            <a:r>
              <a:rPr lang="en-GB" dirty="0">
                <a:ea typeface="+mn-lt"/>
                <a:cs typeface="+mn-lt"/>
              </a:rPr>
              <a:t>...</a:t>
            </a:r>
          </a:p>
          <a:p>
            <a:r>
              <a:rPr lang="en-GB" dirty="0">
                <a:ea typeface="+mn-lt"/>
                <a:cs typeface="+mn-lt"/>
                <a:hlinkClick r:id="rId2"/>
              </a:rPr>
              <a:t>https://docs.replit.com/tutorials/28-technical-challenge-site</a:t>
            </a:r>
            <a:endParaRPr lang="en-GB">
              <a:ea typeface="+mn-lt"/>
              <a:cs typeface="+mn-lt"/>
            </a:endParaRPr>
          </a:p>
          <a:p>
            <a:endParaRPr lang="en-GB" dirty="0">
              <a:cs typeface="Calibri"/>
            </a:endParaRPr>
          </a:p>
        </p:txBody>
      </p:sp>
      <p:sp>
        <p:nvSpPr>
          <p:cNvPr id="4" name="TextBox 3">
            <a:extLst>
              <a:ext uri="{FF2B5EF4-FFF2-40B4-BE49-F238E27FC236}">
                <a16:creationId xmlns:a16="http://schemas.microsoft.com/office/drawing/2014/main" id="{D91B67F2-123E-4BEF-B8A0-199E8D9CADF5}"/>
              </a:ext>
            </a:extLst>
          </p:cNvPr>
          <p:cNvSpPr txBox="1"/>
          <p:nvPr/>
        </p:nvSpPr>
        <p:spPr>
          <a:xfrm>
            <a:off x="697924" y="6023264"/>
            <a:ext cx="104757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hlinkClick r:id="rId3"/>
              </a:rPr>
              <a:t>https://replit.com/@laurajamesBCS/FlaskFromScratch#main.py</a:t>
            </a:r>
            <a:r>
              <a:rPr lang="en-GB" dirty="0"/>
              <a:t> &lt;&lt;&lt;Mrs James WIP site (work in progress)</a:t>
            </a:r>
            <a:endParaRPr lang="en-US" dirty="0"/>
          </a:p>
          <a:p>
            <a:endParaRPr lang="en-GB" dirty="0">
              <a:cs typeface="Calibri"/>
            </a:endParaRPr>
          </a:p>
        </p:txBody>
      </p:sp>
    </p:spTree>
    <p:extLst>
      <p:ext uri="{BB962C8B-B14F-4D97-AF65-F5344CB8AC3E}">
        <p14:creationId xmlns:p14="http://schemas.microsoft.com/office/powerpoint/2010/main" val="271494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F602-5041-1B2E-F22F-FC61A01D0A51}"/>
              </a:ext>
            </a:extLst>
          </p:cNvPr>
          <p:cNvSpPr>
            <a:spLocks noGrp="1"/>
          </p:cNvSpPr>
          <p:nvPr>
            <p:ph type="title"/>
          </p:nvPr>
        </p:nvSpPr>
        <p:spPr/>
        <p:txBody>
          <a:bodyPr/>
          <a:lstStyle/>
          <a:p>
            <a:r>
              <a:rPr lang="en-GB" dirty="0">
                <a:cs typeface="Calibri Light"/>
              </a:rPr>
              <a:t>Sessions – how to remember stuff between pages</a:t>
            </a:r>
            <a:endParaRPr lang="en-GB" dirty="0"/>
          </a:p>
        </p:txBody>
      </p:sp>
      <p:sp>
        <p:nvSpPr>
          <p:cNvPr id="3" name="Content Placeholder 2">
            <a:extLst>
              <a:ext uri="{FF2B5EF4-FFF2-40B4-BE49-F238E27FC236}">
                <a16:creationId xmlns:a16="http://schemas.microsoft.com/office/drawing/2014/main" id="{DCD2B372-DD42-60EF-CA64-38FA83F9420C}"/>
              </a:ext>
            </a:extLst>
          </p:cNvPr>
          <p:cNvSpPr>
            <a:spLocks noGrp="1"/>
          </p:cNvSpPr>
          <p:nvPr>
            <p:ph idx="1"/>
          </p:nvPr>
        </p:nvSpPr>
        <p:spPr>
          <a:xfrm>
            <a:off x="838200" y="1825625"/>
            <a:ext cx="5670431" cy="4351338"/>
          </a:xfrm>
        </p:spPr>
        <p:txBody>
          <a:bodyPr vert="horz" lIns="91440" tIns="45720" rIns="91440" bIns="45720" rtlCol="0" anchor="t">
            <a:normAutofit/>
          </a:bodyPr>
          <a:lstStyle/>
          <a:p>
            <a:r>
              <a:rPr lang="en-GB" sz="1800" dirty="0">
                <a:cs typeface="Calibri"/>
              </a:rPr>
              <a:t>Sessions are the way to go to remember stuff between pages. In the old days people used cookies (and still do if they want to track you between websites) but as you only want to remember people between pages then session variables are the thing to use.</a:t>
            </a:r>
            <a:endParaRPr lang="en-GB" sz="1800">
              <a:cs typeface="Calibri"/>
            </a:endParaRPr>
          </a:p>
          <a:p>
            <a:r>
              <a:rPr lang="en-GB" sz="1800">
                <a:cs typeface="Calibri"/>
              </a:rPr>
              <a:t>Basically a session is a sort of array or dictionary of values that you can get/set in your applications and it's  stored on the server (it's a bit like a mini database but much easier to use and it's meant for this kind of thing)</a:t>
            </a:r>
          </a:p>
          <a:p>
            <a:r>
              <a:rPr lang="en-GB" sz="1800" dirty="0">
                <a:cs typeface="Calibri"/>
              </a:rPr>
              <a:t>this was a good tutorial: </a:t>
            </a:r>
            <a:r>
              <a:rPr lang="en-GB" sz="1800" dirty="0">
                <a:cs typeface="Calibri"/>
                <a:hlinkClick r:id="rId2"/>
              </a:rPr>
              <a:t>https://www.geeksforgeeks.org/how-to-use-flask-session-in-python-flask/</a:t>
            </a:r>
            <a:endParaRPr lang="en-GB" sz="1800">
              <a:cs typeface="Calibri"/>
            </a:endParaRPr>
          </a:p>
          <a:p>
            <a:endParaRPr lang="en-GB" sz="4000" dirty="0">
              <a:cs typeface="Calibri"/>
            </a:endParaRPr>
          </a:p>
        </p:txBody>
      </p:sp>
      <p:pic>
        <p:nvPicPr>
          <p:cNvPr id="4" name="Picture 4" descr="Graphical user interface, application&#10;&#10;Description automatically generated">
            <a:extLst>
              <a:ext uri="{FF2B5EF4-FFF2-40B4-BE49-F238E27FC236}">
                <a16:creationId xmlns:a16="http://schemas.microsoft.com/office/drawing/2014/main" id="{DA48E7BB-CDED-05D0-FE79-1ADA4A61987D}"/>
              </a:ext>
            </a:extLst>
          </p:cNvPr>
          <p:cNvPicPr>
            <a:picLocks noChangeAspect="1"/>
          </p:cNvPicPr>
          <p:nvPr/>
        </p:nvPicPr>
        <p:blipFill>
          <a:blip r:embed="rId3"/>
          <a:stretch>
            <a:fillRect/>
          </a:stretch>
        </p:blipFill>
        <p:spPr>
          <a:xfrm>
            <a:off x="6694099" y="1462975"/>
            <a:ext cx="5187350" cy="2681219"/>
          </a:xfrm>
          <a:prstGeom prst="rect">
            <a:avLst/>
          </a:prstGeom>
          <a:ln>
            <a:solidFill>
              <a:srgbClr val="4472C4"/>
            </a:solidFill>
          </a:ln>
        </p:spPr>
      </p:pic>
      <p:sp>
        <p:nvSpPr>
          <p:cNvPr id="5" name="Rectangle 4">
            <a:extLst>
              <a:ext uri="{FF2B5EF4-FFF2-40B4-BE49-F238E27FC236}">
                <a16:creationId xmlns:a16="http://schemas.microsoft.com/office/drawing/2014/main" id="{5519A92E-0FA3-1AA6-9A22-31BD2A4D66B8}"/>
              </a:ext>
            </a:extLst>
          </p:cNvPr>
          <p:cNvSpPr/>
          <p:nvPr/>
        </p:nvSpPr>
        <p:spPr>
          <a:xfrm>
            <a:off x="6797039" y="1859279"/>
            <a:ext cx="4845169" cy="2300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6E75C19-B9D6-1494-05F5-79617F945B5D}"/>
              </a:ext>
            </a:extLst>
          </p:cNvPr>
          <p:cNvSpPr/>
          <p:nvPr/>
        </p:nvSpPr>
        <p:spPr>
          <a:xfrm>
            <a:off x="6969567" y="3110109"/>
            <a:ext cx="4845169" cy="7763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923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DE44-F6B7-2B44-2FEF-E68EC557C8F4}"/>
              </a:ext>
            </a:extLst>
          </p:cNvPr>
          <p:cNvSpPr>
            <a:spLocks noGrp="1"/>
          </p:cNvSpPr>
          <p:nvPr>
            <p:ph type="title"/>
          </p:nvPr>
        </p:nvSpPr>
        <p:spPr/>
        <p:txBody>
          <a:bodyPr/>
          <a:lstStyle/>
          <a:p>
            <a:r>
              <a:rPr lang="en-GB" dirty="0">
                <a:cs typeface="Calibri Light"/>
              </a:rPr>
              <a:t>Sessions continued – setting a session var</a:t>
            </a:r>
            <a:endParaRPr lang="en-GB" dirty="0"/>
          </a:p>
        </p:txBody>
      </p:sp>
      <p:sp>
        <p:nvSpPr>
          <p:cNvPr id="3" name="Content Placeholder 2">
            <a:extLst>
              <a:ext uri="{FF2B5EF4-FFF2-40B4-BE49-F238E27FC236}">
                <a16:creationId xmlns:a16="http://schemas.microsoft.com/office/drawing/2014/main" id="{13B7CA3B-45D4-00AA-16FA-73E479B5CE85}"/>
              </a:ext>
            </a:extLst>
          </p:cNvPr>
          <p:cNvSpPr>
            <a:spLocks noGrp="1"/>
          </p:cNvSpPr>
          <p:nvPr>
            <p:ph idx="1"/>
          </p:nvPr>
        </p:nvSpPr>
        <p:spPr/>
        <p:txBody>
          <a:bodyPr vert="horz" lIns="91440" tIns="45720" rIns="91440" bIns="45720" rtlCol="0" anchor="t">
            <a:normAutofit/>
          </a:bodyPr>
          <a:lstStyle/>
          <a:p>
            <a:r>
              <a:rPr lang="en-GB" dirty="0">
                <a:ea typeface="+mn-lt"/>
                <a:cs typeface="+mn-lt"/>
              </a:rPr>
              <a:t>if password == </a:t>
            </a:r>
            <a:r>
              <a:rPr lang="en-GB" dirty="0" err="1">
                <a:ea typeface="+mn-lt"/>
                <a:cs typeface="+mn-lt"/>
              </a:rPr>
              <a:t>getpassword</a:t>
            </a:r>
            <a:r>
              <a:rPr lang="en-GB" dirty="0">
                <a:ea typeface="+mn-lt"/>
                <a:cs typeface="+mn-lt"/>
              </a:rPr>
              <a:t>:</a:t>
            </a:r>
            <a:endParaRPr lang="en-GB" dirty="0">
              <a:cs typeface="Calibri" panose="020F0502020204030204"/>
            </a:endParaRPr>
          </a:p>
          <a:p>
            <a:r>
              <a:rPr lang="en-GB" dirty="0">
                <a:ea typeface="+mn-lt"/>
                <a:cs typeface="+mn-lt"/>
              </a:rPr>
              <a:t>        </a:t>
            </a:r>
            <a:r>
              <a:rPr lang="en-GB" b="1" dirty="0">
                <a:ea typeface="+mn-lt"/>
                <a:cs typeface="+mn-lt"/>
              </a:rPr>
              <a:t>session["name"] = username </a:t>
            </a:r>
            <a:r>
              <a:rPr lang="en-GB" dirty="0">
                <a:ea typeface="+mn-lt"/>
                <a:cs typeface="+mn-lt"/>
              </a:rPr>
              <a:t># LAJ this is when the session var gets stored</a:t>
            </a:r>
            <a:endParaRPr lang="en-GB" dirty="0"/>
          </a:p>
          <a:p>
            <a:r>
              <a:rPr lang="en-GB" dirty="0">
                <a:ea typeface="+mn-lt"/>
                <a:cs typeface="+mn-lt"/>
              </a:rPr>
              <a:t>        print("setting session.....") #LAJ</a:t>
            </a:r>
            <a:endParaRPr lang="en-GB" dirty="0"/>
          </a:p>
          <a:p>
            <a:r>
              <a:rPr lang="en-GB" dirty="0">
                <a:ea typeface="+mn-lt"/>
                <a:cs typeface="+mn-lt"/>
              </a:rPr>
              <a:t>        return redirect(</a:t>
            </a:r>
            <a:r>
              <a:rPr lang="en-GB" dirty="0" err="1">
                <a:ea typeface="+mn-lt"/>
                <a:cs typeface="+mn-lt"/>
              </a:rPr>
              <a:t>url_for</a:t>
            </a:r>
            <a:r>
              <a:rPr lang="en-GB" dirty="0">
                <a:ea typeface="+mn-lt"/>
                <a:cs typeface="+mn-lt"/>
              </a:rPr>
              <a:t>('</a:t>
            </a:r>
            <a:r>
              <a:rPr lang="en-GB" dirty="0" err="1">
                <a:ea typeface="+mn-lt"/>
                <a:cs typeface="+mn-lt"/>
              </a:rPr>
              <a:t>listmyposts</a:t>
            </a:r>
            <a:r>
              <a:rPr lang="en-GB" dirty="0">
                <a:ea typeface="+mn-lt"/>
                <a:cs typeface="+mn-lt"/>
              </a:rPr>
              <a:t>', id=username))</a:t>
            </a:r>
            <a:endParaRPr lang="en-GB" dirty="0"/>
          </a:p>
        </p:txBody>
      </p:sp>
    </p:spTree>
    <p:extLst>
      <p:ext uri="{BB962C8B-B14F-4D97-AF65-F5344CB8AC3E}">
        <p14:creationId xmlns:p14="http://schemas.microsoft.com/office/powerpoint/2010/main" val="322328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2BF7-2B50-51FD-94D1-B4A2560E30DB}"/>
              </a:ext>
            </a:extLst>
          </p:cNvPr>
          <p:cNvSpPr>
            <a:spLocks noGrp="1"/>
          </p:cNvSpPr>
          <p:nvPr>
            <p:ph type="title"/>
          </p:nvPr>
        </p:nvSpPr>
        <p:spPr/>
        <p:txBody>
          <a:bodyPr/>
          <a:lstStyle/>
          <a:p>
            <a:r>
              <a:rPr lang="en-GB" dirty="0">
                <a:cs typeface="Calibri Light"/>
              </a:rPr>
              <a:t>Sessions</a:t>
            </a:r>
            <a:r>
              <a:rPr lang="en-GB">
                <a:cs typeface="Calibri Light"/>
              </a:rPr>
              <a:t> (con) – reading a session variable</a:t>
            </a:r>
            <a:endParaRPr lang="en-GB"/>
          </a:p>
        </p:txBody>
      </p:sp>
      <p:pic>
        <p:nvPicPr>
          <p:cNvPr id="4" name="Picture 4" descr="Text&#10;&#10;Description automatically generated">
            <a:extLst>
              <a:ext uri="{FF2B5EF4-FFF2-40B4-BE49-F238E27FC236}">
                <a16:creationId xmlns:a16="http://schemas.microsoft.com/office/drawing/2014/main" id="{ABE5AE1A-05A4-8F7B-1D2A-45A146BDDAC8}"/>
              </a:ext>
            </a:extLst>
          </p:cNvPr>
          <p:cNvPicPr>
            <a:picLocks noGrp="1" noChangeAspect="1"/>
          </p:cNvPicPr>
          <p:nvPr>
            <p:ph idx="1"/>
          </p:nvPr>
        </p:nvPicPr>
        <p:blipFill>
          <a:blip r:embed="rId2"/>
          <a:stretch>
            <a:fillRect/>
          </a:stretch>
        </p:blipFill>
        <p:spPr>
          <a:xfrm>
            <a:off x="1258" y="1635948"/>
            <a:ext cx="6654200" cy="2947897"/>
          </a:xfrm>
        </p:spPr>
      </p:pic>
      <p:pic>
        <p:nvPicPr>
          <p:cNvPr id="5" name="Picture 5">
            <a:extLst>
              <a:ext uri="{FF2B5EF4-FFF2-40B4-BE49-F238E27FC236}">
                <a16:creationId xmlns:a16="http://schemas.microsoft.com/office/drawing/2014/main" id="{B589F9B3-A006-7AF8-6FB2-CCBF27CE5461}"/>
              </a:ext>
            </a:extLst>
          </p:cNvPr>
          <p:cNvPicPr>
            <a:picLocks noChangeAspect="1"/>
          </p:cNvPicPr>
          <p:nvPr/>
        </p:nvPicPr>
        <p:blipFill>
          <a:blip r:embed="rId3"/>
          <a:stretch>
            <a:fillRect/>
          </a:stretch>
        </p:blipFill>
        <p:spPr>
          <a:xfrm>
            <a:off x="6392174" y="1479502"/>
            <a:ext cx="5934973" cy="2029939"/>
          </a:xfrm>
          <a:prstGeom prst="rect">
            <a:avLst/>
          </a:prstGeom>
        </p:spPr>
      </p:pic>
      <p:pic>
        <p:nvPicPr>
          <p:cNvPr id="6" name="Picture 6">
            <a:extLst>
              <a:ext uri="{FF2B5EF4-FFF2-40B4-BE49-F238E27FC236}">
                <a16:creationId xmlns:a16="http://schemas.microsoft.com/office/drawing/2014/main" id="{CDD6EE05-2233-8C50-D0A3-D25292B0D197}"/>
              </a:ext>
            </a:extLst>
          </p:cNvPr>
          <p:cNvPicPr>
            <a:picLocks noChangeAspect="1"/>
          </p:cNvPicPr>
          <p:nvPr/>
        </p:nvPicPr>
        <p:blipFill>
          <a:blip r:embed="rId4"/>
          <a:stretch>
            <a:fillRect/>
          </a:stretch>
        </p:blipFill>
        <p:spPr>
          <a:xfrm>
            <a:off x="4652513" y="4336000"/>
            <a:ext cx="6725728" cy="1751585"/>
          </a:xfrm>
          <a:prstGeom prst="rect">
            <a:avLst/>
          </a:prstGeom>
        </p:spPr>
      </p:pic>
    </p:spTree>
    <p:extLst>
      <p:ext uri="{BB962C8B-B14F-4D97-AF65-F5344CB8AC3E}">
        <p14:creationId xmlns:p14="http://schemas.microsoft.com/office/powerpoint/2010/main" val="397405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1ACF-3723-491E-80BE-034698882AD6}"/>
              </a:ext>
            </a:extLst>
          </p:cNvPr>
          <p:cNvSpPr>
            <a:spLocks noGrp="1"/>
          </p:cNvSpPr>
          <p:nvPr>
            <p:ph type="title"/>
          </p:nvPr>
        </p:nvSpPr>
        <p:spPr/>
        <p:txBody>
          <a:bodyPr/>
          <a:lstStyle/>
          <a:p>
            <a:r>
              <a:rPr lang="en-GB" dirty="0">
                <a:cs typeface="Calibri Light"/>
              </a:rPr>
              <a:t>Add this to the top of your </a:t>
            </a:r>
            <a:r>
              <a:rPr lang="en-GB" dirty="0" err="1">
                <a:cs typeface="Calibri Light"/>
              </a:rPr>
              <a:t>Repl</a:t>
            </a:r>
            <a:endParaRPr lang="en-GB" dirty="0" err="1"/>
          </a:p>
        </p:txBody>
      </p:sp>
      <p:sp>
        <p:nvSpPr>
          <p:cNvPr id="3" name="Content Placeholder 2">
            <a:extLst>
              <a:ext uri="{FF2B5EF4-FFF2-40B4-BE49-F238E27FC236}">
                <a16:creationId xmlns:a16="http://schemas.microsoft.com/office/drawing/2014/main" id="{5EDDFB77-EBE4-4640-B9B2-3EBEB0CD6A83}"/>
              </a:ext>
            </a:extLst>
          </p:cNvPr>
          <p:cNvSpPr>
            <a:spLocks noGrp="1"/>
          </p:cNvSpPr>
          <p:nvPr>
            <p:ph idx="1"/>
          </p:nvPr>
        </p:nvSpPr>
        <p:spPr/>
        <p:txBody>
          <a:bodyPr vert="horz" lIns="91440" tIns="45720" rIns="91440" bIns="45720" rtlCol="0" anchor="t">
            <a:normAutofit/>
          </a:bodyPr>
          <a:lstStyle/>
          <a:p>
            <a:pPr>
              <a:buNone/>
            </a:pPr>
            <a:r>
              <a:rPr lang="en-GB" dirty="0">
                <a:latin typeface="Courier New"/>
                <a:ea typeface="+mn-lt"/>
                <a:cs typeface="Courier New"/>
              </a:rPr>
              <a:t>from flask import Flask</a:t>
            </a:r>
            <a:endParaRPr lang="en-US" dirty="0">
              <a:latin typeface="Courier New"/>
              <a:ea typeface="+mn-lt"/>
              <a:cs typeface="Courier New"/>
            </a:endParaRPr>
          </a:p>
          <a:p>
            <a:pPr>
              <a:buNone/>
            </a:pPr>
            <a:endParaRPr lang="en-GB" dirty="0">
              <a:latin typeface="Courier New"/>
              <a:ea typeface="+mn-lt"/>
              <a:cs typeface="Calibri"/>
            </a:endParaRPr>
          </a:p>
          <a:p>
            <a:pPr>
              <a:buNone/>
            </a:pPr>
            <a:endParaRPr lang="en-GB" dirty="0">
              <a:latin typeface="Courier New"/>
              <a:ea typeface="+mn-lt"/>
              <a:cs typeface="Calibri"/>
            </a:endParaRPr>
          </a:p>
          <a:p>
            <a:pPr>
              <a:buNone/>
            </a:pPr>
            <a:r>
              <a:rPr lang="en-GB" dirty="0">
                <a:latin typeface="Courier New"/>
                <a:ea typeface="+mn-lt"/>
                <a:cs typeface="Calibri"/>
              </a:rPr>
              <a:t>OR </a:t>
            </a:r>
          </a:p>
          <a:p>
            <a:pPr>
              <a:buNone/>
            </a:pPr>
            <a:r>
              <a:rPr lang="en-GB" dirty="0">
                <a:latin typeface="Courier New"/>
                <a:ea typeface="+mn-lt"/>
                <a:cs typeface="Calibri"/>
              </a:rPr>
              <a:t>from</a:t>
            </a:r>
            <a:r>
              <a:rPr lang="en-GB" dirty="0">
                <a:latin typeface="Courier New"/>
                <a:ea typeface="+mn-lt"/>
                <a:cs typeface="+mn-lt"/>
              </a:rPr>
              <a:t> flask import Flask, </a:t>
            </a:r>
            <a:r>
              <a:rPr lang="en-GB" dirty="0" err="1">
                <a:latin typeface="Courier New"/>
                <a:ea typeface="+mn-lt"/>
                <a:cs typeface="+mn-lt"/>
              </a:rPr>
              <a:t>render_template</a:t>
            </a:r>
            <a:r>
              <a:rPr lang="en-GB" dirty="0">
                <a:latin typeface="Courier New"/>
                <a:ea typeface="+mn-lt"/>
                <a:cs typeface="+mn-lt"/>
              </a:rPr>
              <a:t>, request, flash, redirect</a:t>
            </a:r>
            <a:endParaRPr lang="en-US">
              <a:latin typeface="Courier New"/>
              <a:cs typeface="Courier New"/>
            </a:endParaRPr>
          </a:p>
          <a:p>
            <a:pPr>
              <a:buNone/>
            </a:pPr>
            <a:endParaRPr lang="en-GB" dirty="0">
              <a:latin typeface="Courier New"/>
              <a:cs typeface="Calibri"/>
            </a:endParaRPr>
          </a:p>
        </p:txBody>
      </p:sp>
    </p:spTree>
    <p:extLst>
      <p:ext uri="{BB962C8B-B14F-4D97-AF65-F5344CB8AC3E}">
        <p14:creationId xmlns:p14="http://schemas.microsoft.com/office/powerpoint/2010/main" val="4233539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712D-07BE-9ADA-A8FE-2A4A6600BF54}"/>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74C7EB33-B3E1-4D50-5D87-A0E37FA385F4}"/>
              </a:ext>
            </a:extLst>
          </p:cNvPr>
          <p:cNvPicPr>
            <a:picLocks noGrp="1" noChangeAspect="1"/>
          </p:cNvPicPr>
          <p:nvPr>
            <p:ph idx="1"/>
          </p:nvPr>
        </p:nvPicPr>
        <p:blipFill>
          <a:blip r:embed="rId2"/>
          <a:stretch>
            <a:fillRect/>
          </a:stretch>
        </p:blipFill>
        <p:spPr>
          <a:xfrm>
            <a:off x="-159338" y="-1264"/>
            <a:ext cx="12303712" cy="6151856"/>
          </a:xfrm>
        </p:spPr>
      </p:pic>
    </p:spTree>
    <p:extLst>
      <p:ext uri="{BB962C8B-B14F-4D97-AF65-F5344CB8AC3E}">
        <p14:creationId xmlns:p14="http://schemas.microsoft.com/office/powerpoint/2010/main" val="902171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842-77E9-3F13-67C9-AB5695B682F5}"/>
              </a:ext>
            </a:extLst>
          </p:cNvPr>
          <p:cNvSpPr>
            <a:spLocks noGrp="1"/>
          </p:cNvSpPr>
          <p:nvPr>
            <p:ph type="title"/>
          </p:nvPr>
        </p:nvSpPr>
        <p:spPr/>
        <p:txBody>
          <a:bodyPr/>
          <a:lstStyle/>
          <a:p>
            <a:endParaRPr lang="en-GB"/>
          </a:p>
        </p:txBody>
      </p:sp>
      <p:pic>
        <p:nvPicPr>
          <p:cNvPr id="4" name="Picture 4" descr="A picture containing timeline&#10;&#10;Description automatically generated">
            <a:extLst>
              <a:ext uri="{FF2B5EF4-FFF2-40B4-BE49-F238E27FC236}">
                <a16:creationId xmlns:a16="http://schemas.microsoft.com/office/drawing/2014/main" id="{C78B3AF4-7753-A12B-6D19-27FA48C98493}"/>
              </a:ext>
            </a:extLst>
          </p:cNvPr>
          <p:cNvPicPr>
            <a:picLocks noGrp="1" noChangeAspect="1"/>
          </p:cNvPicPr>
          <p:nvPr>
            <p:ph idx="1"/>
          </p:nvPr>
        </p:nvPicPr>
        <p:blipFill>
          <a:blip r:embed="rId2"/>
          <a:stretch>
            <a:fillRect/>
          </a:stretch>
        </p:blipFill>
        <p:spPr>
          <a:xfrm>
            <a:off x="953075" y="496771"/>
            <a:ext cx="10490975" cy="6176375"/>
          </a:xfrm>
        </p:spPr>
      </p:pic>
    </p:spTree>
    <p:extLst>
      <p:ext uri="{BB962C8B-B14F-4D97-AF65-F5344CB8AC3E}">
        <p14:creationId xmlns:p14="http://schemas.microsoft.com/office/powerpoint/2010/main" val="2412727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17F74-1DDB-8164-EE24-D86481671A6A}"/>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D1CEB9C5-354A-0520-C6C3-EFEE3C8F7E3F}"/>
              </a:ext>
            </a:extLst>
          </p:cNvPr>
          <p:cNvPicPr>
            <a:picLocks noGrp="1" noChangeAspect="1"/>
          </p:cNvPicPr>
          <p:nvPr>
            <p:ph idx="1"/>
          </p:nvPr>
        </p:nvPicPr>
        <p:blipFill>
          <a:blip r:embed="rId2"/>
          <a:stretch>
            <a:fillRect/>
          </a:stretch>
        </p:blipFill>
        <p:spPr>
          <a:xfrm>
            <a:off x="-112301" y="327995"/>
            <a:ext cx="12416601" cy="6208300"/>
          </a:xfrm>
        </p:spPr>
      </p:pic>
    </p:spTree>
    <p:extLst>
      <p:ext uri="{BB962C8B-B14F-4D97-AF65-F5344CB8AC3E}">
        <p14:creationId xmlns:p14="http://schemas.microsoft.com/office/powerpoint/2010/main" val="233292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B7FC-3CEC-12BD-A0A9-BDCF249375BC}"/>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480B9BF3-459E-560B-3B25-7E6769030206}"/>
              </a:ext>
            </a:extLst>
          </p:cNvPr>
          <p:cNvPicPr>
            <a:picLocks noGrp="1" noChangeAspect="1"/>
          </p:cNvPicPr>
          <p:nvPr>
            <p:ph idx="1"/>
          </p:nvPr>
        </p:nvPicPr>
        <p:blipFill>
          <a:blip r:embed="rId2"/>
          <a:stretch>
            <a:fillRect/>
          </a:stretch>
        </p:blipFill>
        <p:spPr>
          <a:xfrm>
            <a:off x="836698" y="-178153"/>
            <a:ext cx="9737788" cy="7314671"/>
          </a:xfrm>
        </p:spPr>
      </p:pic>
    </p:spTree>
    <p:extLst>
      <p:ext uri="{BB962C8B-B14F-4D97-AF65-F5344CB8AC3E}">
        <p14:creationId xmlns:p14="http://schemas.microsoft.com/office/powerpoint/2010/main" val="317361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4472-52B6-42ED-9964-34B785A7A7EC}"/>
              </a:ext>
            </a:extLst>
          </p:cNvPr>
          <p:cNvSpPr>
            <a:spLocks noGrp="1"/>
          </p:cNvSpPr>
          <p:nvPr>
            <p:ph type="title"/>
          </p:nvPr>
        </p:nvSpPr>
        <p:spPr/>
        <p:txBody>
          <a:bodyPr/>
          <a:lstStyle/>
          <a:p>
            <a:r>
              <a:rPr lang="en-GB" dirty="0">
                <a:cs typeface="Calibri Light"/>
              </a:rPr>
              <a:t>Create the website object</a:t>
            </a:r>
            <a:endParaRPr lang="en-GB" dirty="0"/>
          </a:p>
        </p:txBody>
      </p:sp>
      <p:sp>
        <p:nvSpPr>
          <p:cNvPr id="3" name="Content Placeholder 2">
            <a:extLst>
              <a:ext uri="{FF2B5EF4-FFF2-40B4-BE49-F238E27FC236}">
                <a16:creationId xmlns:a16="http://schemas.microsoft.com/office/drawing/2014/main" id="{8DC77F66-9C0F-4092-8C11-D547EC2AC1AB}"/>
              </a:ext>
            </a:extLst>
          </p:cNvPr>
          <p:cNvSpPr>
            <a:spLocks noGrp="1"/>
          </p:cNvSpPr>
          <p:nvPr>
            <p:ph idx="1"/>
          </p:nvPr>
        </p:nvSpPr>
        <p:spPr/>
        <p:txBody>
          <a:bodyPr vert="horz" lIns="91440" tIns="45720" rIns="91440" bIns="45720" rtlCol="0" anchor="t">
            <a:normAutofit/>
          </a:bodyPr>
          <a:lstStyle/>
          <a:p>
            <a:pPr>
              <a:buNone/>
            </a:pPr>
            <a:r>
              <a:rPr lang="en-GB" sz="4000" dirty="0" err="1">
                <a:latin typeface="Courier New"/>
                <a:ea typeface="+mn-lt"/>
                <a:cs typeface="+mn-lt"/>
              </a:rPr>
              <a:t>web_site</a:t>
            </a:r>
            <a:r>
              <a:rPr lang="en-GB" sz="4000" dirty="0">
                <a:latin typeface="Courier New"/>
                <a:ea typeface="+mn-lt"/>
                <a:cs typeface="+mn-lt"/>
              </a:rPr>
              <a:t> = Flask(__name__)</a:t>
            </a:r>
            <a:endParaRPr lang="en-US" sz="3200" dirty="0">
              <a:latin typeface="Courier New"/>
              <a:cs typeface="Courier New"/>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277074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1EF9-E99C-46BA-B427-6519EBFF80F0}"/>
              </a:ext>
            </a:extLst>
          </p:cNvPr>
          <p:cNvSpPr>
            <a:spLocks noGrp="1"/>
          </p:cNvSpPr>
          <p:nvPr>
            <p:ph type="title"/>
          </p:nvPr>
        </p:nvSpPr>
        <p:spPr/>
        <p:txBody>
          <a:bodyPr/>
          <a:lstStyle/>
          <a:p>
            <a:r>
              <a:rPr lang="en-GB" dirty="0">
                <a:cs typeface="Calibri Light"/>
              </a:rPr>
              <a:t>The home page</a:t>
            </a:r>
            <a:endParaRPr lang="en-GB" dirty="0"/>
          </a:p>
        </p:txBody>
      </p:sp>
      <p:sp>
        <p:nvSpPr>
          <p:cNvPr id="3" name="Content Placeholder 2">
            <a:extLst>
              <a:ext uri="{FF2B5EF4-FFF2-40B4-BE49-F238E27FC236}">
                <a16:creationId xmlns:a16="http://schemas.microsoft.com/office/drawing/2014/main" id="{93905D02-B36C-4282-A6F2-0876B3F71107}"/>
              </a:ext>
            </a:extLst>
          </p:cNvPr>
          <p:cNvSpPr>
            <a:spLocks noGrp="1"/>
          </p:cNvSpPr>
          <p:nvPr>
            <p:ph idx="1"/>
          </p:nvPr>
        </p:nvSpPr>
        <p:spPr/>
        <p:txBody>
          <a:bodyPr vert="horz" lIns="91440" tIns="45720" rIns="91440" bIns="45720" rtlCol="0" anchor="t">
            <a:normAutofit/>
          </a:bodyPr>
          <a:lstStyle/>
          <a:p>
            <a:pPr>
              <a:buNone/>
            </a:pPr>
            <a:r>
              <a:rPr lang="en-GB" sz="3200" dirty="0">
                <a:highlight>
                  <a:srgbClr val="00FFFF"/>
                </a:highlight>
                <a:latin typeface="Courier New"/>
                <a:ea typeface="+mn-lt"/>
                <a:cs typeface="+mn-lt"/>
              </a:rPr>
              <a:t>@</a:t>
            </a:r>
            <a:r>
              <a:rPr lang="en-GB" sz="3200" dirty="0">
                <a:latin typeface="Courier New"/>
                <a:ea typeface="+mn-lt"/>
                <a:cs typeface="+mn-lt"/>
              </a:rPr>
              <a:t>web_site.route('/')</a:t>
            </a:r>
            <a:endParaRPr lang="en-US" sz="3200">
              <a:latin typeface="Courier New"/>
              <a:cs typeface="Courier New"/>
            </a:endParaRPr>
          </a:p>
          <a:p>
            <a:pPr>
              <a:buNone/>
            </a:pPr>
            <a:r>
              <a:rPr lang="en-GB" sz="3200" dirty="0">
                <a:latin typeface="Courier New"/>
                <a:ea typeface="+mn-lt"/>
                <a:cs typeface="+mn-lt"/>
              </a:rPr>
              <a:t>def index():</a:t>
            </a:r>
            <a:endParaRPr lang="en-GB" sz="3200">
              <a:latin typeface="Courier New"/>
              <a:cs typeface="Courier New"/>
            </a:endParaRPr>
          </a:p>
          <a:p>
            <a:pPr lvl="1">
              <a:buNone/>
            </a:pPr>
            <a:r>
              <a:rPr lang="en-GB" sz="3200" dirty="0">
                <a:latin typeface="Courier New"/>
                <a:ea typeface="+mn-lt"/>
                <a:cs typeface="+mn-lt"/>
              </a:rPr>
              <a:t>print("Hello World")</a:t>
            </a:r>
            <a:endParaRPr lang="en-GB" sz="3200">
              <a:latin typeface="Courier New"/>
              <a:cs typeface="Calibri"/>
            </a:endParaRPr>
          </a:p>
          <a:p>
            <a:pPr lvl="1">
              <a:buNone/>
            </a:pPr>
            <a:r>
              <a:rPr lang="en-GB" sz="3200" dirty="0">
                <a:highlight>
                  <a:srgbClr val="FFFF00"/>
                </a:highlight>
                <a:latin typeface="Courier New"/>
                <a:ea typeface="+mn-lt"/>
                <a:cs typeface="+mn-lt"/>
              </a:rPr>
              <a:t>return </a:t>
            </a:r>
            <a:r>
              <a:rPr lang="en-GB" sz="3200" dirty="0">
                <a:latin typeface="Courier New"/>
                <a:ea typeface="+mn-lt"/>
                <a:cs typeface="+mn-lt"/>
              </a:rPr>
              <a:t>"Hello world!"</a:t>
            </a:r>
            <a:endParaRPr lang="en-GB" sz="3200">
              <a:latin typeface="Courier New"/>
              <a:cs typeface="Calibri"/>
            </a:endParaRPr>
          </a:p>
          <a:p>
            <a:pPr marL="0" indent="0">
              <a:buNone/>
            </a:pPr>
            <a:endParaRPr lang="en-GB" dirty="0">
              <a:cs typeface="Calibri" panose="020F0502020204030204"/>
            </a:endParaRPr>
          </a:p>
        </p:txBody>
      </p:sp>
      <p:sp>
        <p:nvSpPr>
          <p:cNvPr id="4" name="TextBox 3">
            <a:extLst>
              <a:ext uri="{FF2B5EF4-FFF2-40B4-BE49-F238E27FC236}">
                <a16:creationId xmlns:a16="http://schemas.microsoft.com/office/drawing/2014/main" id="{6517CEDD-D3C8-4E0F-B684-37B3721F77AF}"/>
              </a:ext>
            </a:extLst>
          </p:cNvPr>
          <p:cNvSpPr txBox="1"/>
          <p:nvPr/>
        </p:nvSpPr>
        <p:spPr>
          <a:xfrm>
            <a:off x="7858991" y="1711036"/>
            <a:ext cx="329738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These are called "</a:t>
            </a:r>
            <a:r>
              <a:rPr lang="en-GB" sz="2000" dirty="0">
                <a:highlight>
                  <a:srgbClr val="00FFFF"/>
                </a:highlight>
              </a:rPr>
              <a:t>decorators</a:t>
            </a:r>
            <a:r>
              <a:rPr lang="en-GB" sz="2000" dirty="0"/>
              <a:t>"</a:t>
            </a:r>
            <a:endParaRPr lang="en-US" sz="2000" dirty="0"/>
          </a:p>
          <a:p>
            <a:r>
              <a:rPr lang="en-GB" sz="2000" dirty="0">
                <a:cs typeface="Calibri"/>
              </a:rPr>
              <a:t>You need a line for each of the </a:t>
            </a:r>
            <a:r>
              <a:rPr lang="en-GB" sz="2000" dirty="0" err="1">
                <a:cs typeface="Calibri"/>
              </a:rPr>
              <a:t>urls</a:t>
            </a:r>
            <a:r>
              <a:rPr lang="en-GB" sz="2000" dirty="0">
                <a:cs typeface="Calibri"/>
              </a:rPr>
              <a:t> you plan to use in your site.</a:t>
            </a:r>
          </a:p>
          <a:p>
            <a:endParaRPr lang="en-GB" sz="2000" dirty="0">
              <a:cs typeface="Calibri"/>
            </a:endParaRPr>
          </a:p>
          <a:p>
            <a:r>
              <a:rPr lang="en-GB" sz="2000" dirty="0">
                <a:cs typeface="Calibri"/>
              </a:rPr>
              <a:t>Immediately after the route you need to include a function. This will run when a user accesses your page.</a:t>
            </a:r>
          </a:p>
          <a:p>
            <a:endParaRPr lang="en-GB" sz="2000" dirty="0">
              <a:cs typeface="Calibri"/>
            </a:endParaRPr>
          </a:p>
          <a:p>
            <a:r>
              <a:rPr lang="en-GB" sz="2000" b="1" dirty="0">
                <a:cs typeface="Calibri"/>
              </a:rPr>
              <a:t>You must supply a </a:t>
            </a:r>
            <a:r>
              <a:rPr lang="en-GB" sz="2000" b="1" dirty="0">
                <a:highlight>
                  <a:srgbClr val="FFFF00"/>
                </a:highlight>
                <a:cs typeface="Calibri"/>
              </a:rPr>
              <a:t>return </a:t>
            </a:r>
            <a:r>
              <a:rPr lang="en-GB" sz="2000" b="1" dirty="0">
                <a:cs typeface="Calibri"/>
              </a:rPr>
              <a:t>value</a:t>
            </a:r>
          </a:p>
          <a:p>
            <a:endParaRPr lang="en-GB" sz="2000" dirty="0">
              <a:cs typeface="Calibri"/>
            </a:endParaRPr>
          </a:p>
        </p:txBody>
      </p:sp>
      <p:sp>
        <p:nvSpPr>
          <p:cNvPr id="5" name="TextBox 4">
            <a:extLst>
              <a:ext uri="{FF2B5EF4-FFF2-40B4-BE49-F238E27FC236}">
                <a16:creationId xmlns:a16="http://schemas.microsoft.com/office/drawing/2014/main" id="{FF3AC784-F556-4296-B530-2BC7278C4E08}"/>
              </a:ext>
            </a:extLst>
          </p:cNvPr>
          <p:cNvSpPr txBox="1"/>
          <p:nvPr/>
        </p:nvSpPr>
        <p:spPr>
          <a:xfrm>
            <a:off x="230332" y="532187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This line prints "hello world" to the console</a:t>
            </a:r>
          </a:p>
        </p:txBody>
      </p:sp>
      <p:cxnSp>
        <p:nvCxnSpPr>
          <p:cNvPr id="6" name="Straight Arrow Connector 5">
            <a:extLst>
              <a:ext uri="{FF2B5EF4-FFF2-40B4-BE49-F238E27FC236}">
                <a16:creationId xmlns:a16="http://schemas.microsoft.com/office/drawing/2014/main" id="{77D96317-349C-4904-BA21-F93779BF8E33}"/>
              </a:ext>
            </a:extLst>
          </p:cNvPr>
          <p:cNvCxnSpPr/>
          <p:nvPr/>
        </p:nvCxnSpPr>
        <p:spPr>
          <a:xfrm flipV="1">
            <a:off x="1123084" y="3275733"/>
            <a:ext cx="1035626" cy="206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3FD33E-20AA-492B-B26A-5106411D88A6}"/>
              </a:ext>
            </a:extLst>
          </p:cNvPr>
          <p:cNvSpPr txBox="1"/>
          <p:nvPr/>
        </p:nvSpPr>
        <p:spPr>
          <a:xfrm>
            <a:off x="2741468" y="5772149"/>
            <a:ext cx="3487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This line takes the user to a web page that says "Hello World!"</a:t>
            </a:r>
          </a:p>
        </p:txBody>
      </p:sp>
      <p:cxnSp>
        <p:nvCxnSpPr>
          <p:cNvPr id="8" name="Straight Arrow Connector 7">
            <a:extLst>
              <a:ext uri="{FF2B5EF4-FFF2-40B4-BE49-F238E27FC236}">
                <a16:creationId xmlns:a16="http://schemas.microsoft.com/office/drawing/2014/main" id="{C0431A24-4821-407E-8150-35A9962F90B2}"/>
              </a:ext>
            </a:extLst>
          </p:cNvPr>
          <p:cNvCxnSpPr>
            <a:cxnSpLocks/>
          </p:cNvCxnSpPr>
          <p:nvPr/>
        </p:nvCxnSpPr>
        <p:spPr>
          <a:xfrm flipV="1">
            <a:off x="3365788" y="3829914"/>
            <a:ext cx="1035626" cy="206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58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1EF9-E99C-46BA-B427-6519EBFF80F0}"/>
              </a:ext>
            </a:extLst>
          </p:cNvPr>
          <p:cNvSpPr>
            <a:spLocks noGrp="1"/>
          </p:cNvSpPr>
          <p:nvPr>
            <p:ph type="title"/>
          </p:nvPr>
        </p:nvSpPr>
        <p:spPr/>
        <p:txBody>
          <a:bodyPr/>
          <a:lstStyle/>
          <a:p>
            <a:r>
              <a:rPr lang="en-GB" dirty="0">
                <a:cs typeface="Calibri Light"/>
              </a:rPr>
              <a:t>The last line – don't forget this!</a:t>
            </a:r>
            <a:endParaRPr lang="en-GB" dirty="0"/>
          </a:p>
        </p:txBody>
      </p:sp>
      <p:sp>
        <p:nvSpPr>
          <p:cNvPr id="3" name="Content Placeholder 2">
            <a:extLst>
              <a:ext uri="{FF2B5EF4-FFF2-40B4-BE49-F238E27FC236}">
                <a16:creationId xmlns:a16="http://schemas.microsoft.com/office/drawing/2014/main" id="{93905D02-B36C-4282-A6F2-0876B3F71107}"/>
              </a:ext>
            </a:extLst>
          </p:cNvPr>
          <p:cNvSpPr>
            <a:spLocks noGrp="1"/>
          </p:cNvSpPr>
          <p:nvPr>
            <p:ph idx="1"/>
          </p:nvPr>
        </p:nvSpPr>
        <p:spPr/>
        <p:txBody>
          <a:bodyPr vert="horz" lIns="91440" tIns="45720" rIns="91440" bIns="45720" rtlCol="0" anchor="t">
            <a:normAutofit/>
          </a:bodyPr>
          <a:lstStyle/>
          <a:p>
            <a:pPr>
              <a:buNone/>
            </a:pPr>
            <a:r>
              <a:rPr lang="en-GB" sz="3200" dirty="0" err="1">
                <a:latin typeface="Courier New"/>
                <a:ea typeface="+mn-lt"/>
                <a:cs typeface="+mn-lt"/>
              </a:rPr>
              <a:t>web_site.run</a:t>
            </a:r>
            <a:r>
              <a:rPr lang="en-GB" sz="3200" dirty="0">
                <a:latin typeface="Courier New"/>
                <a:ea typeface="+mn-lt"/>
                <a:cs typeface="+mn-lt"/>
              </a:rPr>
              <a:t>(host='0.0.0.0', port=8080)</a:t>
            </a:r>
            <a:endParaRPr lang="en-US" dirty="0">
              <a:latin typeface="Courier New"/>
            </a:endParaRPr>
          </a:p>
          <a:p>
            <a:pPr>
              <a:buNone/>
            </a:pPr>
            <a:endParaRPr lang="en-GB" sz="3200" dirty="0">
              <a:latin typeface="Courier New"/>
              <a:cs typeface="Calibri"/>
            </a:endParaRPr>
          </a:p>
          <a:p>
            <a:pPr marL="0" indent="0">
              <a:buNone/>
            </a:pPr>
            <a:endParaRPr lang="en-GB" dirty="0">
              <a:cs typeface="Calibri" panose="020F0502020204030204"/>
            </a:endParaRPr>
          </a:p>
        </p:txBody>
      </p:sp>
      <p:sp>
        <p:nvSpPr>
          <p:cNvPr id="4" name="TextBox 3">
            <a:extLst>
              <a:ext uri="{FF2B5EF4-FFF2-40B4-BE49-F238E27FC236}">
                <a16:creationId xmlns:a16="http://schemas.microsoft.com/office/drawing/2014/main" id="{6517CEDD-D3C8-4E0F-B684-37B3721F77AF}"/>
              </a:ext>
            </a:extLst>
          </p:cNvPr>
          <p:cNvSpPr txBox="1"/>
          <p:nvPr/>
        </p:nvSpPr>
        <p:spPr>
          <a:xfrm>
            <a:off x="8750877" y="775854"/>
            <a:ext cx="329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Add this line to the end to tell REPL to run your website</a:t>
            </a:r>
            <a:endParaRPr lang="en-GB" dirty="0">
              <a:cs typeface="Calibri"/>
            </a:endParaRPr>
          </a:p>
          <a:p>
            <a:endParaRPr lang="en-GB" dirty="0">
              <a:cs typeface="Calibri"/>
            </a:endParaRPr>
          </a:p>
        </p:txBody>
      </p:sp>
      <p:pic>
        <p:nvPicPr>
          <p:cNvPr id="5" name="Picture 5">
            <a:extLst>
              <a:ext uri="{FF2B5EF4-FFF2-40B4-BE49-F238E27FC236}">
                <a16:creationId xmlns:a16="http://schemas.microsoft.com/office/drawing/2014/main" id="{4A11950C-FA4E-4867-BA41-86EAD18FFFC5}"/>
              </a:ext>
            </a:extLst>
          </p:cNvPr>
          <p:cNvPicPr>
            <a:picLocks noChangeAspect="1"/>
          </p:cNvPicPr>
          <p:nvPr/>
        </p:nvPicPr>
        <p:blipFill>
          <a:blip r:embed="rId3"/>
          <a:stretch>
            <a:fillRect/>
          </a:stretch>
        </p:blipFill>
        <p:spPr>
          <a:xfrm>
            <a:off x="1009650" y="2676431"/>
            <a:ext cx="8077199" cy="4102862"/>
          </a:xfrm>
          <a:prstGeom prst="rect">
            <a:avLst/>
          </a:prstGeom>
        </p:spPr>
      </p:pic>
      <p:sp>
        <p:nvSpPr>
          <p:cNvPr id="6" name="Arrow: Left 5">
            <a:extLst>
              <a:ext uri="{FF2B5EF4-FFF2-40B4-BE49-F238E27FC236}">
                <a16:creationId xmlns:a16="http://schemas.microsoft.com/office/drawing/2014/main" id="{402AA847-DB1B-48D3-BB44-BE36C377403F}"/>
              </a:ext>
            </a:extLst>
          </p:cNvPr>
          <p:cNvSpPr/>
          <p:nvPr/>
        </p:nvSpPr>
        <p:spPr>
          <a:xfrm>
            <a:off x="8724068" y="2900933"/>
            <a:ext cx="2632363" cy="4849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Your amazing web page</a:t>
            </a:r>
            <a:endParaRPr lang="en-GB" dirty="0"/>
          </a:p>
        </p:txBody>
      </p:sp>
      <p:cxnSp>
        <p:nvCxnSpPr>
          <p:cNvPr id="7" name="Straight Arrow Connector 6">
            <a:extLst>
              <a:ext uri="{FF2B5EF4-FFF2-40B4-BE49-F238E27FC236}">
                <a16:creationId xmlns:a16="http://schemas.microsoft.com/office/drawing/2014/main" id="{A09FC054-93ED-4D45-8F94-9586E8A3B583}"/>
              </a:ext>
            </a:extLst>
          </p:cNvPr>
          <p:cNvCxnSpPr/>
          <p:nvPr/>
        </p:nvCxnSpPr>
        <p:spPr>
          <a:xfrm flipH="1">
            <a:off x="7289221" y="1274618"/>
            <a:ext cx="1285010" cy="568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1EF9-E99C-46BA-B427-6519EBFF80F0}"/>
              </a:ext>
            </a:extLst>
          </p:cNvPr>
          <p:cNvSpPr>
            <a:spLocks noGrp="1"/>
          </p:cNvSpPr>
          <p:nvPr>
            <p:ph type="title"/>
          </p:nvPr>
        </p:nvSpPr>
        <p:spPr/>
        <p:txBody>
          <a:bodyPr/>
          <a:lstStyle/>
          <a:p>
            <a:r>
              <a:rPr lang="en-GB" dirty="0">
                <a:cs typeface="Calibri Light"/>
              </a:rPr>
              <a:t>Adding more pages</a:t>
            </a:r>
            <a:endParaRPr lang="en-US" dirty="0"/>
          </a:p>
        </p:txBody>
      </p:sp>
      <p:sp>
        <p:nvSpPr>
          <p:cNvPr id="3" name="Content Placeholder 2">
            <a:extLst>
              <a:ext uri="{FF2B5EF4-FFF2-40B4-BE49-F238E27FC236}">
                <a16:creationId xmlns:a16="http://schemas.microsoft.com/office/drawing/2014/main" id="{93905D02-B36C-4282-A6F2-0876B3F71107}"/>
              </a:ext>
            </a:extLst>
          </p:cNvPr>
          <p:cNvSpPr>
            <a:spLocks noGrp="1"/>
          </p:cNvSpPr>
          <p:nvPr>
            <p:ph idx="1"/>
          </p:nvPr>
        </p:nvSpPr>
        <p:spPr/>
        <p:txBody>
          <a:bodyPr vert="horz" lIns="91440" tIns="45720" rIns="91440" bIns="45720" rtlCol="0" anchor="t">
            <a:normAutofit/>
          </a:bodyPr>
          <a:lstStyle/>
          <a:p>
            <a:pPr>
              <a:buNone/>
            </a:pPr>
            <a:endParaRPr lang="en-GB" sz="3200" dirty="0">
              <a:latin typeface="Courier New"/>
              <a:cs typeface="Calibri"/>
            </a:endParaRPr>
          </a:p>
          <a:p>
            <a:pPr>
              <a:buNone/>
            </a:pPr>
            <a:endParaRPr lang="en-GB" sz="3200" dirty="0">
              <a:latin typeface="Courier New"/>
              <a:cs typeface="Calibri"/>
            </a:endParaRPr>
          </a:p>
          <a:p>
            <a:pPr marL="0" indent="0">
              <a:buNone/>
            </a:pPr>
            <a:endParaRPr lang="en-GB" dirty="0">
              <a:cs typeface="Calibri" panose="020F0502020204030204"/>
            </a:endParaRPr>
          </a:p>
        </p:txBody>
      </p:sp>
      <p:sp>
        <p:nvSpPr>
          <p:cNvPr id="4" name="TextBox 3">
            <a:extLst>
              <a:ext uri="{FF2B5EF4-FFF2-40B4-BE49-F238E27FC236}">
                <a16:creationId xmlns:a16="http://schemas.microsoft.com/office/drawing/2014/main" id="{6517CEDD-D3C8-4E0F-B684-37B3721F77AF}"/>
              </a:ext>
            </a:extLst>
          </p:cNvPr>
          <p:cNvSpPr txBox="1"/>
          <p:nvPr/>
        </p:nvSpPr>
        <p:spPr>
          <a:xfrm>
            <a:off x="8811491" y="1000990"/>
            <a:ext cx="329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You can have multiple routes that do the same thing</a:t>
            </a:r>
            <a:endParaRPr lang="en-GB" dirty="0">
              <a:cs typeface="Calibri"/>
            </a:endParaRPr>
          </a:p>
          <a:p>
            <a:endParaRPr lang="en-GB" dirty="0">
              <a:cs typeface="Calibri"/>
            </a:endParaRPr>
          </a:p>
        </p:txBody>
      </p:sp>
      <p:pic>
        <p:nvPicPr>
          <p:cNvPr id="6" name="Picture 6">
            <a:extLst>
              <a:ext uri="{FF2B5EF4-FFF2-40B4-BE49-F238E27FC236}">
                <a16:creationId xmlns:a16="http://schemas.microsoft.com/office/drawing/2014/main" id="{2614C725-5C66-48B0-B6ED-45CB06298470}"/>
              </a:ext>
            </a:extLst>
          </p:cNvPr>
          <p:cNvPicPr>
            <a:picLocks noChangeAspect="1"/>
          </p:cNvPicPr>
          <p:nvPr/>
        </p:nvPicPr>
        <p:blipFill>
          <a:blip r:embed="rId2"/>
          <a:stretch>
            <a:fillRect/>
          </a:stretch>
        </p:blipFill>
        <p:spPr>
          <a:xfrm>
            <a:off x="1000991" y="1828770"/>
            <a:ext cx="7981950" cy="1763049"/>
          </a:xfrm>
          <a:prstGeom prst="rect">
            <a:avLst/>
          </a:prstGeom>
        </p:spPr>
      </p:pic>
      <p:sp>
        <p:nvSpPr>
          <p:cNvPr id="7" name="TextBox 6">
            <a:extLst>
              <a:ext uri="{FF2B5EF4-FFF2-40B4-BE49-F238E27FC236}">
                <a16:creationId xmlns:a16="http://schemas.microsoft.com/office/drawing/2014/main" id="{D69237FC-071F-4973-896C-DC9522FFFC84}"/>
              </a:ext>
            </a:extLst>
          </p:cNvPr>
          <p:cNvSpPr txBox="1"/>
          <p:nvPr/>
        </p:nvSpPr>
        <p:spPr>
          <a:xfrm>
            <a:off x="8465127" y="3538103"/>
            <a:ext cx="32973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To test this, view your Flask site in a new window and add "/cat" and "/dog" to the end of the </a:t>
            </a:r>
            <a:r>
              <a:rPr lang="en-GB" dirty="0" err="1"/>
              <a:t>url</a:t>
            </a:r>
            <a:r>
              <a:rPr lang="en-GB" dirty="0"/>
              <a:t> to show it shows the same message for each.</a:t>
            </a:r>
            <a:endParaRPr lang="en-GB" dirty="0">
              <a:cs typeface="Calibri"/>
            </a:endParaRPr>
          </a:p>
          <a:p>
            <a:r>
              <a:rPr lang="en-GB" dirty="0">
                <a:cs typeface="Calibri"/>
              </a:rPr>
              <a:t>Don't forget to press Run first!</a:t>
            </a:r>
          </a:p>
          <a:p>
            <a:endParaRPr lang="en-GB" dirty="0">
              <a:cs typeface="Calibri"/>
            </a:endParaRPr>
          </a:p>
        </p:txBody>
      </p:sp>
      <p:pic>
        <p:nvPicPr>
          <p:cNvPr id="8" name="Picture 8">
            <a:extLst>
              <a:ext uri="{FF2B5EF4-FFF2-40B4-BE49-F238E27FC236}">
                <a16:creationId xmlns:a16="http://schemas.microsoft.com/office/drawing/2014/main" id="{4E3762B4-5821-448D-B896-FC5BDEFDF1AF}"/>
              </a:ext>
            </a:extLst>
          </p:cNvPr>
          <p:cNvPicPr>
            <a:picLocks noChangeAspect="1"/>
          </p:cNvPicPr>
          <p:nvPr/>
        </p:nvPicPr>
        <p:blipFill>
          <a:blip r:embed="rId3"/>
          <a:stretch>
            <a:fillRect/>
          </a:stretch>
        </p:blipFill>
        <p:spPr>
          <a:xfrm>
            <a:off x="836468" y="4025851"/>
            <a:ext cx="6189518" cy="1369387"/>
          </a:xfrm>
          <a:prstGeom prst="rect">
            <a:avLst/>
          </a:prstGeom>
        </p:spPr>
      </p:pic>
      <p:pic>
        <p:nvPicPr>
          <p:cNvPr id="9" name="Picture 9">
            <a:extLst>
              <a:ext uri="{FF2B5EF4-FFF2-40B4-BE49-F238E27FC236}">
                <a16:creationId xmlns:a16="http://schemas.microsoft.com/office/drawing/2014/main" id="{BD6CE5F4-40AA-4571-806D-85739AF861B2}"/>
              </a:ext>
            </a:extLst>
          </p:cNvPr>
          <p:cNvPicPr>
            <a:picLocks noChangeAspect="1"/>
          </p:cNvPicPr>
          <p:nvPr/>
        </p:nvPicPr>
        <p:blipFill>
          <a:blip r:embed="rId4"/>
          <a:stretch>
            <a:fillRect/>
          </a:stretch>
        </p:blipFill>
        <p:spPr>
          <a:xfrm>
            <a:off x="801832" y="5340739"/>
            <a:ext cx="6059631" cy="1190134"/>
          </a:xfrm>
          <a:prstGeom prst="rect">
            <a:avLst/>
          </a:prstGeom>
        </p:spPr>
      </p:pic>
    </p:spTree>
    <p:extLst>
      <p:ext uri="{BB962C8B-B14F-4D97-AF65-F5344CB8AC3E}">
        <p14:creationId xmlns:p14="http://schemas.microsoft.com/office/powerpoint/2010/main" val="381342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1B6D-7E17-4F4C-B557-04B64845709F}"/>
              </a:ext>
            </a:extLst>
          </p:cNvPr>
          <p:cNvSpPr>
            <a:spLocks noGrp="1"/>
          </p:cNvSpPr>
          <p:nvPr>
            <p:ph type="title"/>
          </p:nvPr>
        </p:nvSpPr>
        <p:spPr/>
        <p:txBody>
          <a:bodyPr/>
          <a:lstStyle/>
          <a:p>
            <a:r>
              <a:rPr lang="en-GB" dirty="0">
                <a:cs typeface="Calibri Light"/>
              </a:rPr>
              <a:t>Getting data from the </a:t>
            </a:r>
            <a:r>
              <a:rPr lang="en-GB" dirty="0" err="1">
                <a:cs typeface="Calibri Light"/>
              </a:rPr>
              <a:t>url</a:t>
            </a:r>
            <a:endParaRPr lang="en-GB" dirty="0" err="1"/>
          </a:p>
        </p:txBody>
      </p:sp>
      <p:pic>
        <p:nvPicPr>
          <p:cNvPr id="5" name="Picture 5">
            <a:extLst>
              <a:ext uri="{FF2B5EF4-FFF2-40B4-BE49-F238E27FC236}">
                <a16:creationId xmlns:a16="http://schemas.microsoft.com/office/drawing/2014/main" id="{64211F61-623C-4AFB-AB71-F61417F9A51F}"/>
              </a:ext>
            </a:extLst>
          </p:cNvPr>
          <p:cNvPicPr>
            <a:picLocks noChangeAspect="1"/>
          </p:cNvPicPr>
          <p:nvPr/>
        </p:nvPicPr>
        <p:blipFill>
          <a:blip r:embed="rId3"/>
          <a:stretch>
            <a:fillRect/>
          </a:stretch>
        </p:blipFill>
        <p:spPr>
          <a:xfrm>
            <a:off x="351559" y="4749624"/>
            <a:ext cx="6431972" cy="1471820"/>
          </a:xfrm>
          <a:prstGeom prst="rect">
            <a:avLst/>
          </a:prstGeom>
        </p:spPr>
      </p:pic>
      <p:pic>
        <p:nvPicPr>
          <p:cNvPr id="6" name="Picture 6">
            <a:extLst>
              <a:ext uri="{FF2B5EF4-FFF2-40B4-BE49-F238E27FC236}">
                <a16:creationId xmlns:a16="http://schemas.microsoft.com/office/drawing/2014/main" id="{AE89E6D4-0603-4034-BC70-15BD8B513DD0}"/>
              </a:ext>
            </a:extLst>
          </p:cNvPr>
          <p:cNvPicPr>
            <a:picLocks noChangeAspect="1"/>
          </p:cNvPicPr>
          <p:nvPr/>
        </p:nvPicPr>
        <p:blipFill>
          <a:blip r:embed="rId4"/>
          <a:stretch>
            <a:fillRect/>
          </a:stretch>
        </p:blipFill>
        <p:spPr>
          <a:xfrm>
            <a:off x="4559877" y="5588330"/>
            <a:ext cx="7557653" cy="1093271"/>
          </a:xfrm>
          <a:prstGeom prst="rect">
            <a:avLst/>
          </a:prstGeom>
        </p:spPr>
      </p:pic>
      <p:pic>
        <p:nvPicPr>
          <p:cNvPr id="8" name="Picture 8">
            <a:extLst>
              <a:ext uri="{FF2B5EF4-FFF2-40B4-BE49-F238E27FC236}">
                <a16:creationId xmlns:a16="http://schemas.microsoft.com/office/drawing/2014/main" id="{6EC40392-97A9-D29C-BD85-4C67E0E5D2E3}"/>
              </a:ext>
            </a:extLst>
          </p:cNvPr>
          <p:cNvPicPr>
            <a:picLocks noGrp="1" noChangeAspect="1"/>
          </p:cNvPicPr>
          <p:nvPr>
            <p:ph idx="1"/>
          </p:nvPr>
        </p:nvPicPr>
        <p:blipFill>
          <a:blip r:embed="rId5"/>
          <a:stretch>
            <a:fillRect/>
          </a:stretch>
        </p:blipFill>
        <p:spPr>
          <a:xfrm>
            <a:off x="389639" y="1414680"/>
            <a:ext cx="11172580" cy="2886319"/>
          </a:xfrm>
        </p:spPr>
      </p:pic>
    </p:spTree>
    <p:extLst>
      <p:ext uri="{BB962C8B-B14F-4D97-AF65-F5344CB8AC3E}">
        <p14:creationId xmlns:p14="http://schemas.microsoft.com/office/powerpoint/2010/main" val="307999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9A08-C653-4B2F-92BA-48788BC20026}"/>
              </a:ext>
            </a:extLst>
          </p:cNvPr>
          <p:cNvSpPr>
            <a:spLocks noGrp="1"/>
          </p:cNvSpPr>
          <p:nvPr>
            <p:ph type="title"/>
          </p:nvPr>
        </p:nvSpPr>
        <p:spPr/>
        <p:txBody>
          <a:bodyPr/>
          <a:lstStyle/>
          <a:p>
            <a:r>
              <a:rPr lang="en-GB" dirty="0">
                <a:cs typeface="Calibri Light"/>
              </a:rPr>
              <a:t>Lesson 2</a:t>
            </a:r>
            <a:endParaRPr lang="en-GB" dirty="0"/>
          </a:p>
        </p:txBody>
      </p:sp>
      <p:sp>
        <p:nvSpPr>
          <p:cNvPr id="3" name="Content Placeholder 2">
            <a:extLst>
              <a:ext uri="{FF2B5EF4-FFF2-40B4-BE49-F238E27FC236}">
                <a16:creationId xmlns:a16="http://schemas.microsoft.com/office/drawing/2014/main" id="{90276A0B-0E12-4F25-8301-D9A71EF9BA2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49670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Using Flask to create websites with Python</vt:lpstr>
      <vt:lpstr>Lesson 1</vt:lpstr>
      <vt:lpstr>Add this to the top of your Repl</vt:lpstr>
      <vt:lpstr>Create the website object</vt:lpstr>
      <vt:lpstr>The home page</vt:lpstr>
      <vt:lpstr>The last line – don't forget this!</vt:lpstr>
      <vt:lpstr>Adding more pages</vt:lpstr>
      <vt:lpstr>Getting data from the url</vt:lpstr>
      <vt:lpstr>Lesson 2</vt:lpstr>
      <vt:lpstr>Using HTML in a Flask project</vt:lpstr>
      <vt:lpstr>Creating flexible templates</vt:lpstr>
      <vt:lpstr>Using block templates</vt:lpstr>
      <vt:lpstr>Create a base.html file</vt:lpstr>
      <vt:lpstr>Your template files can now inherit this base.html file</vt:lpstr>
      <vt:lpstr>Getting data from users on the page</vt:lpstr>
      <vt:lpstr>Using these fields in Python</vt:lpstr>
      <vt:lpstr>Passing a parameter to write a message back to the page</vt:lpstr>
      <vt:lpstr>Showing images</vt:lpstr>
      <vt:lpstr>Connecting a Database</vt:lpstr>
      <vt:lpstr>Inserting data into table (part 1)</vt:lpstr>
      <vt:lpstr>Code for adding a record to the table</vt:lpstr>
      <vt:lpstr>Displaying a list of records from a database (part 1)</vt:lpstr>
      <vt:lpstr>Displaying a list of records from a database (part 2)</vt:lpstr>
      <vt:lpstr>Adding a link to edit/delete a record (part 1 of 2)</vt:lpstr>
      <vt:lpstr>Adding a link to edit/delete a record (part 2 of 2)</vt:lpstr>
      <vt:lpstr>What now?</vt:lpstr>
      <vt:lpstr>Sessions – how to remember stuff between pages</vt:lpstr>
      <vt:lpstr>Sessions continued – setting a session var</vt:lpstr>
      <vt:lpstr>Sessions (con) – reading a session variable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dc:title>
  <dc:creator/>
  <cp:lastModifiedBy/>
  <cp:revision>682</cp:revision>
  <dcterms:created xsi:type="dcterms:W3CDTF">2022-02-06T20:32:13Z</dcterms:created>
  <dcterms:modified xsi:type="dcterms:W3CDTF">2024-01-31T20:13:08Z</dcterms:modified>
</cp:coreProperties>
</file>