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6" r:id="rId13"/>
    <p:sldId id="264" r:id="rId14"/>
    <p:sldId id="265" r:id="rId1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AEAEE2-FE6F-4995-8833-60E6C8997D3F}" v="1" dt="2023-01-28T18:27:25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James" userId="736b957d-e998-4538-afa8-8d5a9239170e" providerId="ADAL" clId="{85AEAEE2-FE6F-4995-8833-60E6C8997D3F}"/>
    <pc:docChg chg="undo custSel modSld">
      <pc:chgData name="Laura James" userId="736b957d-e998-4538-afa8-8d5a9239170e" providerId="ADAL" clId="{85AEAEE2-FE6F-4995-8833-60E6C8997D3F}" dt="2023-01-28T18:27:45.419" v="120" actId="20577"/>
      <pc:docMkLst>
        <pc:docMk/>
      </pc:docMkLst>
      <pc:sldChg chg="modSp mod">
        <pc:chgData name="Laura James" userId="736b957d-e998-4538-afa8-8d5a9239170e" providerId="ADAL" clId="{85AEAEE2-FE6F-4995-8833-60E6C8997D3F}" dt="2023-01-28T18:25:42.743" v="27" actId="20577"/>
        <pc:sldMkLst>
          <pc:docMk/>
          <pc:sldMk cId="1978538547" sldId="257"/>
        </pc:sldMkLst>
        <pc:spChg chg="mod">
          <ac:chgData name="Laura James" userId="736b957d-e998-4538-afa8-8d5a9239170e" providerId="ADAL" clId="{85AEAEE2-FE6F-4995-8833-60E6C8997D3F}" dt="2023-01-28T18:25:42.743" v="27" actId="20577"/>
          <ac:spMkLst>
            <pc:docMk/>
            <pc:sldMk cId="1978538547" sldId="257"/>
            <ac:spMk id="3" creationId="{32965130-B136-F940-3295-41C278135A6E}"/>
          </ac:spMkLst>
        </pc:spChg>
      </pc:sldChg>
      <pc:sldChg chg="addSp modSp mod">
        <pc:chgData name="Laura James" userId="736b957d-e998-4538-afa8-8d5a9239170e" providerId="ADAL" clId="{85AEAEE2-FE6F-4995-8833-60E6C8997D3F}" dt="2023-01-28T18:26:58.780" v="39" actId="1076"/>
        <pc:sldMkLst>
          <pc:docMk/>
          <pc:sldMk cId="4188927211" sldId="260"/>
        </pc:sldMkLst>
        <pc:spChg chg="mod">
          <ac:chgData name="Laura James" userId="736b957d-e998-4538-afa8-8d5a9239170e" providerId="ADAL" clId="{85AEAEE2-FE6F-4995-8833-60E6C8997D3F}" dt="2023-01-28T18:26:55.028" v="37" actId="14100"/>
          <ac:spMkLst>
            <pc:docMk/>
            <pc:sldMk cId="4188927211" sldId="260"/>
            <ac:spMk id="3" creationId="{6715618E-072B-F4D8-4F9E-3D78033FB10D}"/>
          </ac:spMkLst>
        </pc:spChg>
        <pc:picChg chg="add mod">
          <ac:chgData name="Laura James" userId="736b957d-e998-4538-afa8-8d5a9239170e" providerId="ADAL" clId="{85AEAEE2-FE6F-4995-8833-60E6C8997D3F}" dt="2023-01-28T18:26:58.780" v="39" actId="1076"/>
          <ac:picMkLst>
            <pc:docMk/>
            <pc:sldMk cId="4188927211" sldId="260"/>
            <ac:picMk id="7" creationId="{902AF721-1861-C689-2422-D90683250BD2}"/>
          </ac:picMkLst>
        </pc:picChg>
        <pc:picChg chg="add mod">
          <ac:chgData name="Laura James" userId="736b957d-e998-4538-afa8-8d5a9239170e" providerId="ADAL" clId="{85AEAEE2-FE6F-4995-8833-60E6C8997D3F}" dt="2023-01-28T18:26:57.028" v="38" actId="1076"/>
          <ac:picMkLst>
            <pc:docMk/>
            <pc:sldMk cId="4188927211" sldId="260"/>
            <ac:picMk id="9" creationId="{ABED50CB-9E16-9AA9-1C19-174F5D9D2D1C}"/>
          </ac:picMkLst>
        </pc:picChg>
      </pc:sldChg>
      <pc:sldChg chg="addSp modSp mod">
        <pc:chgData name="Laura James" userId="736b957d-e998-4538-afa8-8d5a9239170e" providerId="ADAL" clId="{85AEAEE2-FE6F-4995-8833-60E6C8997D3F}" dt="2023-01-28T18:27:45.419" v="120" actId="20577"/>
        <pc:sldMkLst>
          <pc:docMk/>
          <pc:sldMk cId="2682559564" sldId="261"/>
        </pc:sldMkLst>
        <pc:spChg chg="add mod">
          <ac:chgData name="Laura James" userId="736b957d-e998-4538-afa8-8d5a9239170e" providerId="ADAL" clId="{85AEAEE2-FE6F-4995-8833-60E6C8997D3F}" dt="2023-01-28T18:27:45.419" v="120" actId="20577"/>
          <ac:spMkLst>
            <pc:docMk/>
            <pc:sldMk cId="2682559564" sldId="261"/>
            <ac:spMk id="6" creationId="{1E461605-0B07-0848-5D13-245C163F988E}"/>
          </ac:spMkLst>
        </pc:spChg>
        <pc:picChg chg="mod">
          <ac:chgData name="Laura James" userId="736b957d-e998-4538-afa8-8d5a9239170e" providerId="ADAL" clId="{85AEAEE2-FE6F-4995-8833-60E6C8997D3F}" dt="2023-01-28T18:27:10.563" v="42" actId="1076"/>
          <ac:picMkLst>
            <pc:docMk/>
            <pc:sldMk cId="2682559564" sldId="261"/>
            <ac:picMk id="5" creationId="{955B722E-D62D-616B-40B9-1592C051686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28/1/23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laskfromscratch.laurajamesbcs.repl.co/ma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ole.cloud.google.com/projectselector2/" TargetMode="External"/><Relationship Id="rId2" Type="http://schemas.openxmlformats.org/officeDocument/2006/relationships/hyperlink" Target="https://projects.raspberrypi.org/en/projects/wheres-zombi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GB" sz="5400" dirty="0">
                <a:cs typeface="Calibri Light"/>
              </a:rPr>
              <a:t>Using Google Maps In Flask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3809" y="953037"/>
            <a:ext cx="4036333" cy="17098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GB" sz="2000">
                <a:ea typeface="+mn-lt"/>
                <a:cs typeface="+mn-lt"/>
                <a:hlinkClick r:id="rId2"/>
              </a:rPr>
              <a:t>https://flaskfromscratch.laurajamesbcs.repl.co/map</a:t>
            </a:r>
            <a:endParaRPr lang="en-US" sz="2000">
              <a:ea typeface="+mn-lt"/>
              <a:cs typeface="+mn-lt"/>
            </a:endParaRPr>
          </a:p>
          <a:p>
            <a:pPr algn="l"/>
            <a:endParaRPr lang="en-GB" sz="2000">
              <a:cs typeface="Calibri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Graphical user interface, map&#10;&#10;Description automatically generated">
            <a:extLst>
              <a:ext uri="{FF2B5EF4-FFF2-40B4-BE49-F238E27FC236}">
                <a16:creationId xmlns:a16="http://schemas.microsoft.com/office/drawing/2014/main" id="{C8FE6F6D-4D23-E701-8FE7-A25869360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143704"/>
            <a:ext cx="5536001" cy="451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C4268-CAC9-D025-672A-B595556F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 new markers (by clicking)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51135E-5252-366A-7750-93E11DA665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992" y="1766189"/>
            <a:ext cx="11610173" cy="4441664"/>
          </a:xfrm>
        </p:spPr>
      </p:pic>
    </p:spTree>
    <p:extLst>
      <p:ext uri="{BB962C8B-B14F-4D97-AF65-F5344CB8AC3E}">
        <p14:creationId xmlns:p14="http://schemas.microsoft.com/office/powerpoint/2010/main" val="897818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BDCC0-FD72-34DE-8912-72410C69B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BB9BA-A5E9-F458-E967-E847D7C8F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62C852-93C6-725A-2DC2-3DA91BD7A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646" y="49966"/>
            <a:ext cx="9337645" cy="675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77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A89A9-FA05-4312-C7E3-5177BF72A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65130-B136-F940-3295-41C27813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a lot of this code is from here </a:t>
            </a:r>
            <a:r>
              <a:rPr lang="en-GB" dirty="0">
                <a:ea typeface="+mn-lt"/>
                <a:cs typeface="+mn-lt"/>
                <a:hlinkClick r:id="rId2"/>
              </a:rPr>
              <a:t>https://projects.raspberrypi.org/en/projects/wheres-zombie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(We tried this in Year 9)</a:t>
            </a:r>
          </a:p>
          <a:p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You'll need to sign up for a Google Maps API Key (and perhaps give them your cc details…)</a:t>
            </a:r>
          </a:p>
          <a:p>
            <a:r>
              <a:rPr lang="en-GB" dirty="0">
                <a:ea typeface="+mn-lt"/>
                <a:cs typeface="+mn-lt"/>
                <a:hlinkClick r:id="rId3"/>
              </a:rPr>
              <a:t>https://console.cloud.google.com/projectselector2/</a:t>
            </a:r>
            <a:endParaRPr lang="en-GB" dirty="0">
              <a:ea typeface="+mn-lt"/>
              <a:cs typeface="+mn-lt"/>
            </a:endParaRPr>
          </a:p>
          <a:p>
            <a:endParaRPr lang="en-GB" dirty="0">
              <a:ea typeface="+mn-lt"/>
              <a:cs typeface="+mn-lt"/>
            </a:endParaRPr>
          </a:p>
          <a:p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853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8D41-324F-ABBE-F16E-A0076DC33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 Light"/>
              </a:rPr>
              <a:t>In Flask make sure you have these new files</a:t>
            </a:r>
            <a:endParaRPr lang="en-GB" dirty="0"/>
          </a:p>
        </p:txBody>
      </p:sp>
      <p:pic>
        <p:nvPicPr>
          <p:cNvPr id="4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226F4D9-1609-9392-802D-8CC938E5F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1416" y="1853847"/>
            <a:ext cx="2635982" cy="4351338"/>
          </a:xfrm>
        </p:spPr>
      </p:pic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4743D3B-4F3E-E719-617D-44A813D2EEAF}"/>
              </a:ext>
            </a:extLst>
          </p:cNvPr>
          <p:cNvSpPr/>
          <p:nvPr/>
        </p:nvSpPr>
        <p:spPr>
          <a:xfrm>
            <a:off x="5512740" y="1279407"/>
            <a:ext cx="3245555" cy="1147703"/>
          </a:xfrm>
          <a:prstGeom prst="wedgeRectCallout">
            <a:avLst>
              <a:gd name="adj1" fmla="val -112851"/>
              <a:gd name="adj2" fmla="val 170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Most of the code goes here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C545C151-456A-C0C7-6E28-275940645EDF}"/>
              </a:ext>
            </a:extLst>
          </p:cNvPr>
          <p:cNvSpPr/>
          <p:nvPr/>
        </p:nvSpPr>
        <p:spPr>
          <a:xfrm>
            <a:off x="7135517" y="2673378"/>
            <a:ext cx="3245555" cy="1147703"/>
          </a:xfrm>
          <a:prstGeom prst="wedgeRectCallout">
            <a:avLst>
              <a:gd name="adj1" fmla="val -198666"/>
              <a:gd name="adj2" fmla="val 67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Add a few rules to style the map area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75BB6121-5A54-A3FB-0AC6-ADC2ED75BDAC}"/>
              </a:ext>
            </a:extLst>
          </p:cNvPr>
          <p:cNvSpPr/>
          <p:nvPr/>
        </p:nvSpPr>
        <p:spPr>
          <a:xfrm>
            <a:off x="7908702" y="4029516"/>
            <a:ext cx="3245555" cy="1147703"/>
          </a:xfrm>
          <a:prstGeom prst="wedgeRectCallout">
            <a:avLst>
              <a:gd name="adj1" fmla="val -220895"/>
              <a:gd name="adj2" fmla="val 771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New template to hold map page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503331D7-3D21-4631-460E-77599A6E4B62}"/>
              </a:ext>
            </a:extLst>
          </p:cNvPr>
          <p:cNvSpPr/>
          <p:nvPr/>
        </p:nvSpPr>
        <p:spPr>
          <a:xfrm>
            <a:off x="6701826" y="5514454"/>
            <a:ext cx="3245555" cy="1147703"/>
          </a:xfrm>
          <a:prstGeom prst="wedgeRectCallout">
            <a:avLst>
              <a:gd name="adj1" fmla="val -199182"/>
              <a:gd name="adj2" fmla="val -328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New function to handle a map page request</a:t>
            </a:r>
          </a:p>
        </p:txBody>
      </p:sp>
    </p:spTree>
    <p:extLst>
      <p:ext uri="{BB962C8B-B14F-4D97-AF65-F5344CB8AC3E}">
        <p14:creationId xmlns:p14="http://schemas.microsoft.com/office/powerpoint/2010/main" val="123886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F77C6-C17D-5B70-CCB3-246A4178F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CSS – determine size and position of map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CCD899-68E5-E1D6-A7DD-C4A4384ACF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6254" y="1838103"/>
            <a:ext cx="7169456" cy="3411108"/>
          </a:xfrm>
        </p:spPr>
      </p:pic>
    </p:spTree>
    <p:extLst>
      <p:ext uri="{BB962C8B-B14F-4D97-AF65-F5344CB8AC3E}">
        <p14:creationId xmlns:p14="http://schemas.microsoft.com/office/powerpoint/2010/main" val="55377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A1B55-F59B-60EE-9978-8C59B9E1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 main.py and add new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5618E-072B-F4D8-4F9E-3D78033FB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97" y="4152549"/>
            <a:ext cx="6804171" cy="1325563"/>
          </a:xfrm>
        </p:spPr>
        <p:txBody>
          <a:bodyPr/>
          <a:lstStyle/>
          <a:p>
            <a:r>
              <a:rPr lang="en-GB" dirty="0"/>
              <a:t>Recommend storing your Google Maps API in the Secrets section of REPL to protect it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5830A7-3A0E-F3B9-2B7D-664FE3A8F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2" y="1523366"/>
            <a:ext cx="12104830" cy="26291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2AF721-1861-C689-2422-D90683250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101" y="5310790"/>
            <a:ext cx="2206799" cy="14296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ED50CB-9E16-9AA9-1C19-174F5D9D2D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6115" y="3047468"/>
            <a:ext cx="2419688" cy="381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92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BD8C2-3FB1-9D61-70E8-E6141925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map.html (template)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0CFBA-2621-EC5E-65E8-8FB7F3E8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5B722E-D62D-616B-40B9-1592C0516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7898"/>
            <a:ext cx="12080291" cy="46590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461605-0B07-0848-5D13-245C163F988E}"/>
              </a:ext>
            </a:extLst>
          </p:cNvPr>
          <p:cNvSpPr txBox="1"/>
          <p:nvPr/>
        </p:nvSpPr>
        <p:spPr>
          <a:xfrm>
            <a:off x="6635692" y="365125"/>
            <a:ext cx="4555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Same as other templates –just reading the MAPSAPI variable from Python</a:t>
            </a:r>
          </a:p>
        </p:txBody>
      </p:sp>
    </p:spTree>
    <p:extLst>
      <p:ext uri="{BB962C8B-B14F-4D97-AF65-F5344CB8AC3E}">
        <p14:creationId xmlns:p14="http://schemas.microsoft.com/office/powerpoint/2010/main" val="2682559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37A43-91B4-F1A8-104B-FB9CDDCA4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script.js – initialise some vars (path is in the data variable – 5 points)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11A24-A2BF-7855-307E-38D6307E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067E38-FDB7-7DDB-5667-52B6F31D2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94" y="1825625"/>
            <a:ext cx="10324167" cy="474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613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76E7-238A-FFA4-2AE3-62AD0471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initMap</a:t>
            </a:r>
            <a:r>
              <a:rPr lang="en-GB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5E19A-4CC6-4535-951A-50757E79E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198615" cy="4351338"/>
          </a:xfrm>
        </p:spPr>
        <p:txBody>
          <a:bodyPr/>
          <a:lstStyle/>
          <a:p>
            <a:r>
              <a:rPr lang="en-GB" dirty="0"/>
              <a:t>Sets up map, adds markers and a path between them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9EC314-E4D7-66E7-1827-EC77EFEB8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405" y="8569"/>
            <a:ext cx="8907118" cy="684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48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C272-B675-994E-895F-CE3AFA02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next two features you may not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3D601-A858-01D5-94E3-921F07208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49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2A46BD381F3641A5066AF658807D0F" ma:contentTypeVersion="36" ma:contentTypeDescription="Create a new document." ma:contentTypeScope="" ma:versionID="cffdc6c6de5c4f359ad50f62b550e17e">
  <xsd:schema xmlns:xsd="http://www.w3.org/2001/XMLSchema" xmlns:xs="http://www.w3.org/2001/XMLSchema" xmlns:p="http://schemas.microsoft.com/office/2006/metadata/properties" xmlns:ns3="ae86ab32-db56-4f12-8ffc-b4fc38039495" xmlns:ns4="92b8a12f-d0bd-4496-9dbc-5f1d564e5bad" targetNamespace="http://schemas.microsoft.com/office/2006/metadata/properties" ma:root="true" ma:fieldsID="590a40eeb640f00221df5ba8e10b53f7" ns3:_="" ns4:_="">
    <xsd:import namespace="ae86ab32-db56-4f12-8ffc-b4fc38039495"/>
    <xsd:import namespace="92b8a12f-d0bd-4496-9dbc-5f1d564e5b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MediaLengthInSecond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86ab32-db56-4f12-8ffc-b4fc38039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  <xsd:element name="_activity" ma:index="42" nillable="true" ma:displayName="_activity" ma:hidden="true" ma:internalName="_activity">
      <xsd:simpleType>
        <xsd:restriction base="dms:Note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8a12f-d0bd-4496-9dbc-5f1d564e5ba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ae86ab32-db56-4f12-8ffc-b4fc38039495" xsi:nil="true"/>
    <AppVersion xmlns="ae86ab32-db56-4f12-8ffc-b4fc38039495" xsi:nil="true"/>
    <TeamsChannelId xmlns="ae86ab32-db56-4f12-8ffc-b4fc38039495" xsi:nil="true"/>
    <Invited_Students xmlns="ae86ab32-db56-4f12-8ffc-b4fc38039495" xsi:nil="true"/>
    <IsNotebookLocked xmlns="ae86ab32-db56-4f12-8ffc-b4fc38039495" xsi:nil="true"/>
    <FolderType xmlns="ae86ab32-db56-4f12-8ffc-b4fc38039495" xsi:nil="true"/>
    <CultureName xmlns="ae86ab32-db56-4f12-8ffc-b4fc38039495" xsi:nil="true"/>
    <Is_Collaboration_Space_Locked xmlns="ae86ab32-db56-4f12-8ffc-b4fc38039495" xsi:nil="true"/>
    <LMS_Mappings xmlns="ae86ab32-db56-4f12-8ffc-b4fc38039495" xsi:nil="true"/>
    <Teachers xmlns="ae86ab32-db56-4f12-8ffc-b4fc38039495">
      <UserInfo>
        <DisplayName/>
        <AccountId xsi:nil="true"/>
        <AccountType/>
      </UserInfo>
    </Teachers>
    <Students xmlns="ae86ab32-db56-4f12-8ffc-b4fc38039495">
      <UserInfo>
        <DisplayName/>
        <AccountId xsi:nil="true"/>
        <AccountType/>
      </UserInfo>
    </Students>
    <Student_Groups xmlns="ae86ab32-db56-4f12-8ffc-b4fc38039495">
      <UserInfo>
        <DisplayName/>
        <AccountId xsi:nil="true"/>
        <AccountType/>
      </UserInfo>
    </Student_Groups>
    <Math_Settings xmlns="ae86ab32-db56-4f12-8ffc-b4fc38039495" xsi:nil="true"/>
    <Templates xmlns="ae86ab32-db56-4f12-8ffc-b4fc38039495" xsi:nil="true"/>
    <Self_Registration_Enabled xmlns="ae86ab32-db56-4f12-8ffc-b4fc38039495" xsi:nil="true"/>
    <Invited_Teachers xmlns="ae86ab32-db56-4f12-8ffc-b4fc38039495" xsi:nil="true"/>
    <Has_Teacher_Only_SectionGroup xmlns="ae86ab32-db56-4f12-8ffc-b4fc38039495" xsi:nil="true"/>
    <NotebookType xmlns="ae86ab32-db56-4f12-8ffc-b4fc38039495" xsi:nil="true"/>
    <_activity xmlns="ae86ab32-db56-4f12-8ffc-b4fc38039495" xsi:nil="true"/>
    <Owner xmlns="ae86ab32-db56-4f12-8ffc-b4fc38039495">
      <UserInfo>
        <DisplayName/>
        <AccountId xsi:nil="true"/>
        <AccountType/>
      </UserInfo>
    </Owner>
    <Distribution_Groups xmlns="ae86ab32-db56-4f12-8ffc-b4fc38039495" xsi:nil="true"/>
  </documentManagement>
</p:properties>
</file>

<file path=customXml/itemProps1.xml><?xml version="1.0" encoding="utf-8"?>
<ds:datastoreItem xmlns:ds="http://schemas.openxmlformats.org/officeDocument/2006/customXml" ds:itemID="{54614188-1C76-462A-9E61-1CDD4544E7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86ab32-db56-4f12-8ffc-b4fc38039495"/>
    <ds:schemaRef ds:uri="92b8a12f-d0bd-4496-9dbc-5f1d564e5b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725A62-51BB-497E-B42E-77B032F7E5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4EF599-FB62-4B04-8F47-10C98222E6FF}">
  <ds:schemaRefs>
    <ds:schemaRef ds:uri="ae86ab32-db56-4f12-8ffc-b4fc38039495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92b8a12f-d0bd-4496-9dbc-5f1d564e5ba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210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Using Google Maps In Flask</vt:lpstr>
      <vt:lpstr>PowerPoint Presentation</vt:lpstr>
      <vt:lpstr>In Flask make sure you have these new files</vt:lpstr>
      <vt:lpstr>CSS – determine size and position of map</vt:lpstr>
      <vt:lpstr>Edit main.py and add new function</vt:lpstr>
      <vt:lpstr>map.html (template)</vt:lpstr>
      <vt:lpstr>script.js – initialise some vars (path is in the data variable – 5 points)</vt:lpstr>
      <vt:lpstr>initMap()</vt:lpstr>
      <vt:lpstr>The next two features you may not need</vt:lpstr>
      <vt:lpstr>Add new markers (by clicking)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Laura James</cp:lastModifiedBy>
  <cp:revision>16</cp:revision>
  <dcterms:created xsi:type="dcterms:W3CDTF">2023-01-28T18:09:22Z</dcterms:created>
  <dcterms:modified xsi:type="dcterms:W3CDTF">2023-01-28T18:27:56Z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0x010100D52A46BD381F3641A5066AF658807D0F</vt:lpwstr>
  </property>
</Properties>
</file>